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sldIdLst>
    <p:sldId id="2036" r:id="rId5"/>
    <p:sldId id="2037" r:id="rId6"/>
    <p:sldId id="2039" r:id="rId7"/>
    <p:sldId id="2049" r:id="rId8"/>
    <p:sldId id="310" r:id="rId9"/>
    <p:sldId id="2057" r:id="rId10"/>
    <p:sldId id="2058" r:id="rId11"/>
    <p:sldId id="2059" r:id="rId12"/>
    <p:sldId id="2060" r:id="rId13"/>
    <p:sldId id="2067" r:id="rId14"/>
    <p:sldId id="2066" r:id="rId15"/>
    <p:sldId id="2040" r:id="rId16"/>
    <p:sldId id="2050" r:id="rId17"/>
    <p:sldId id="2063" r:id="rId18"/>
    <p:sldId id="2064" r:id="rId19"/>
    <p:sldId id="2065" r:id="rId20"/>
    <p:sldId id="2045" r:id="rId21"/>
    <p:sldId id="2048" r:id="rId22"/>
    <p:sldId id="2051" r:id="rId23"/>
    <p:sldId id="315" r:id="rId24"/>
    <p:sldId id="2053" r:id="rId25"/>
    <p:sldId id="2061" r:id="rId26"/>
    <p:sldId id="2055" r:id="rId27"/>
    <p:sldId id="2062" r:id="rId28"/>
    <p:sldId id="2046" r:id="rId29"/>
    <p:sldId id="2047"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8B6726-EB9B-1AA2-FEE5-6AF6E9ABA96E}" name="Brianna Young" initials="BY" userId="S::byoung@jpa.com::5f11229b-7fdc-45a2-9d2d-8db8bdc77e3d" providerId="AD"/>
  <p188:author id="{E88A5938-E72E-37A6-83F7-928CB33CFD46}" name="Nina Stern" initials="NS" userId="S::nstern@jpa.com::84262331-b731-4cf3-b1fd-d07c9e6e9c7f" providerId="AD"/>
  <p188:author id="{2FEFA375-6B2E-6E94-0A69-E9D901CEB3A3}" name="Melissa Zuckerman" initials="MZ" userId="S::Melissa@jpa.com::861b670f-5571-425d-806d-7dc64e1cc68c" providerId="AD"/>
  <p188:author id="{4091F6AB-65FA-69B5-3CCF-4055CE41B2F3}" name="Kathlyn Farmer" initials="KF" userId="S::kfarmer@jpa.com::0c08f423-ae8c-44eb-8c13-ef7e14963c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lissa Zuckerman" initials="MZ" lastIdx="38" clrIdx="0">
    <p:extLst>
      <p:ext uri="{19B8F6BF-5375-455C-9EA6-DF929625EA0E}">
        <p15:presenceInfo xmlns:p15="http://schemas.microsoft.com/office/powerpoint/2012/main" userId="Melissa Zuckerman" providerId="None"/>
      </p:ext>
    </p:extLst>
  </p:cmAuthor>
  <p:cmAuthor id="2" name="Patrick Brady" initials="PB" lastIdx="1" clrIdx="1">
    <p:extLst>
      <p:ext uri="{19B8F6BF-5375-455C-9EA6-DF929625EA0E}">
        <p15:presenceInfo xmlns:p15="http://schemas.microsoft.com/office/powerpoint/2012/main" userId="Patrick Brady" providerId="None"/>
      </p:ext>
    </p:extLst>
  </p:cmAuthor>
  <p:cmAuthor id="3" name="JPA" initials="MZ" lastIdx="2" clrIdx="2">
    <p:extLst>
      <p:ext uri="{19B8F6BF-5375-455C-9EA6-DF929625EA0E}">
        <p15:presenceInfo xmlns:p15="http://schemas.microsoft.com/office/powerpoint/2012/main" userId="JPA" providerId="None"/>
      </p:ext>
    </p:extLst>
  </p:cmAuthor>
  <p:cmAuthor id="4" name="Leah McCleary" initials="LM" lastIdx="57" clrIdx="3">
    <p:extLst>
      <p:ext uri="{19B8F6BF-5375-455C-9EA6-DF929625EA0E}">
        <p15:presenceInfo xmlns:p15="http://schemas.microsoft.com/office/powerpoint/2012/main" userId="S::lmccleary@jpa.com::7dd34f47-7672-4f7c-8126-67600e82c0b5" providerId="AD"/>
      </p:ext>
    </p:extLst>
  </p:cmAuthor>
  <p:cmAuthor id="5" name="Melissa Zuckerman" initials="MZ [2]" lastIdx="14" clrIdx="4">
    <p:extLst>
      <p:ext uri="{19B8F6BF-5375-455C-9EA6-DF929625EA0E}">
        <p15:presenceInfo xmlns:p15="http://schemas.microsoft.com/office/powerpoint/2012/main" userId="S::Melissa@jpa.com::861b670f-5571-425d-806d-7dc64e1cc68c" providerId="AD"/>
      </p:ext>
    </p:extLst>
  </p:cmAuthor>
  <p:cmAuthor id="6" name="JPA Health" initials="JH" lastIdx="11" clrIdx="5">
    <p:extLst>
      <p:ext uri="{19B8F6BF-5375-455C-9EA6-DF929625EA0E}">
        <p15:presenceInfo xmlns:p15="http://schemas.microsoft.com/office/powerpoint/2012/main" userId="Xi6vno7T2vvVvXUPXJsCsSDG+sOVWPivDRcFXybykz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000000"/>
    <a:srgbClr val="004987"/>
    <a:srgbClr val="3999DE"/>
    <a:srgbClr val="009CDE"/>
    <a:srgbClr val="5399DB"/>
    <a:srgbClr val="5098DA"/>
    <a:srgbClr val="990033"/>
    <a:srgbClr val="009999"/>
    <a:srgbClr val="B1E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33ED7-5C50-4A5B-A99B-512647AC85E0}" v="2" dt="2023-09-08T13:56:47.808"/>
    <p1510:client id="{DE23E61E-596E-3248-850C-EBDAF8F0D4BC}" v="4" dt="2023-09-08T13:44:56.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91" d="100"/>
          <a:sy n="91" d="100"/>
        </p:scale>
        <p:origin x="2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7AE69EC-D020-4A4C-B664-1332F40EF500}" type="datetimeFigureOut">
              <a:rPr lang="en-US" smtClean="0"/>
              <a:t>9/12/2023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F354A92-3BC3-C14E-93E4-007F1128656B}" type="slidenum">
              <a:rPr lang="en-US" smtClean="0"/>
              <a:t>‹#›</a:t>
            </a:fld>
            <a:endParaRPr lang="en-US"/>
          </a:p>
        </p:txBody>
      </p:sp>
    </p:spTree>
    <p:extLst>
      <p:ext uri="{BB962C8B-B14F-4D97-AF65-F5344CB8AC3E}">
        <p14:creationId xmlns:p14="http://schemas.microsoft.com/office/powerpoint/2010/main" val="8917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2643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5851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A92-3BC3-C14E-93E4-007F1128656B}" type="slidenum">
              <a:rPr lang="en-US" smtClean="0"/>
              <a:t>11</a:t>
            </a:fld>
            <a:endParaRPr lang="en-US"/>
          </a:p>
        </p:txBody>
      </p:sp>
    </p:spTree>
    <p:extLst>
      <p:ext uri="{BB962C8B-B14F-4D97-AF65-F5344CB8AC3E}">
        <p14:creationId xmlns:p14="http://schemas.microsoft.com/office/powerpoint/2010/main" val="337433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A92-3BC3-C14E-93E4-007F1128656B}" type="slidenum">
              <a:rPr lang="en-US" smtClean="0"/>
              <a:t>18</a:t>
            </a:fld>
            <a:endParaRPr lang="en-US"/>
          </a:p>
        </p:txBody>
      </p:sp>
    </p:spTree>
    <p:extLst>
      <p:ext uri="{BB962C8B-B14F-4D97-AF65-F5344CB8AC3E}">
        <p14:creationId xmlns:p14="http://schemas.microsoft.com/office/powerpoint/2010/main" val="140749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A92-3BC3-C14E-93E4-007F1128656B}" type="slidenum">
              <a:rPr lang="en-US" smtClean="0"/>
              <a:t>22</a:t>
            </a:fld>
            <a:endParaRPr lang="en-US"/>
          </a:p>
        </p:txBody>
      </p:sp>
    </p:spTree>
    <p:extLst>
      <p:ext uri="{BB962C8B-B14F-4D97-AF65-F5344CB8AC3E}">
        <p14:creationId xmlns:p14="http://schemas.microsoft.com/office/powerpoint/2010/main" val="394233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A92-3BC3-C14E-93E4-007F1128656B}" type="slidenum">
              <a:rPr lang="en-US" smtClean="0"/>
              <a:t>24</a:t>
            </a:fld>
            <a:endParaRPr lang="en-US"/>
          </a:p>
        </p:txBody>
      </p:sp>
    </p:spTree>
    <p:extLst>
      <p:ext uri="{BB962C8B-B14F-4D97-AF65-F5344CB8AC3E}">
        <p14:creationId xmlns:p14="http://schemas.microsoft.com/office/powerpoint/2010/main" val="388823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A92-3BC3-C14E-93E4-007F1128656B}" type="slidenum">
              <a:rPr lang="en-US" smtClean="0"/>
              <a:t>25</a:t>
            </a:fld>
            <a:endParaRPr lang="en-US"/>
          </a:p>
        </p:txBody>
      </p:sp>
    </p:spTree>
    <p:extLst>
      <p:ext uri="{BB962C8B-B14F-4D97-AF65-F5344CB8AC3E}">
        <p14:creationId xmlns:p14="http://schemas.microsoft.com/office/powerpoint/2010/main" val="239606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86815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5360A-14C5-0B4A-A7F1-8DB7A875B4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494"/>
          <a:stretch/>
        </p:blipFill>
        <p:spPr>
          <a:xfrm flipH="1">
            <a:off x="-8548" y="0"/>
            <a:ext cx="12206898" cy="6858000"/>
          </a:xfrm>
          <a:prstGeom prst="rect">
            <a:avLst/>
          </a:prstGeom>
        </p:spPr>
      </p:pic>
      <p:sp>
        <p:nvSpPr>
          <p:cNvPr id="8" name="Rectangle 7">
            <a:extLst>
              <a:ext uri="{FF2B5EF4-FFF2-40B4-BE49-F238E27FC236}">
                <a16:creationId xmlns:a16="http://schemas.microsoft.com/office/drawing/2014/main" id="{AE5F62E0-588D-EF4C-848A-CC0BB54A3A96}"/>
              </a:ext>
            </a:extLst>
          </p:cNvPr>
          <p:cNvSpPr/>
          <p:nvPr userDrawn="1"/>
        </p:nvSpPr>
        <p:spPr>
          <a:xfrm>
            <a:off x="6350" y="5938"/>
            <a:ext cx="12192000" cy="6857999"/>
          </a:xfrm>
          <a:prstGeom prst="rect">
            <a:avLst/>
          </a:prstGeom>
          <a:gradFill flip="none" rotWithShape="1">
            <a:gsLst>
              <a:gs pos="0">
                <a:schemeClr val="bg1">
                  <a:alpha val="12000"/>
                </a:schemeClr>
              </a:gs>
              <a:gs pos="100000">
                <a:schemeClr val="bg1">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C0D74CB-7322-C64C-8A81-6074028A0CC4}"/>
              </a:ext>
            </a:extLst>
          </p:cNvPr>
          <p:cNvSpPr/>
          <p:nvPr userDrawn="1"/>
        </p:nvSpPr>
        <p:spPr>
          <a:xfrm rot="5400000">
            <a:off x="402143" y="-409344"/>
            <a:ext cx="7357388" cy="81787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53A7583-5A46-BD40-9DA1-0FE2424E2C81}"/>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D5ADDB2-95B3-E840-93FB-C78994786D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1916" y="1314727"/>
            <a:ext cx="1438040" cy="647118"/>
          </a:xfrm>
          <a:prstGeom prst="rect">
            <a:avLst/>
          </a:prstGeom>
        </p:spPr>
      </p:pic>
      <p:cxnSp>
        <p:nvCxnSpPr>
          <p:cNvPr id="14" name="Straight Connector 13">
            <a:extLst>
              <a:ext uri="{FF2B5EF4-FFF2-40B4-BE49-F238E27FC236}">
                <a16:creationId xmlns:a16="http://schemas.microsoft.com/office/drawing/2014/main" id="{703CE436-8D2D-9548-833D-8CAD9DD91C9D}"/>
              </a:ext>
            </a:extLst>
          </p:cNvPr>
          <p:cNvCxnSpPr>
            <a:cxnSpLocks/>
          </p:cNvCxnSpPr>
          <p:nvPr userDrawn="1"/>
        </p:nvCxnSpPr>
        <p:spPr>
          <a:xfrm>
            <a:off x="497814" y="571274"/>
            <a:ext cx="1169418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2285FC-5126-3748-899E-D784AF6918D1}"/>
              </a:ext>
            </a:extLst>
          </p:cNvPr>
          <p:cNvCxnSpPr>
            <a:cxnSpLocks/>
          </p:cNvCxnSpPr>
          <p:nvPr userDrawn="1"/>
        </p:nvCxnSpPr>
        <p:spPr>
          <a:xfrm>
            <a:off x="669949" y="5202344"/>
            <a:ext cx="0" cy="1230338"/>
          </a:xfrm>
          <a:prstGeom prst="line">
            <a:avLst/>
          </a:prstGeom>
          <a:ln w="101600">
            <a:solidFill>
              <a:srgbClr val="B1E4E3"/>
            </a:solidFill>
          </a:ln>
        </p:spPr>
        <p:style>
          <a:lnRef idx="1">
            <a:schemeClr val="accent1"/>
          </a:lnRef>
          <a:fillRef idx="0">
            <a:schemeClr val="accent1"/>
          </a:fillRef>
          <a:effectRef idx="0">
            <a:schemeClr val="accent1"/>
          </a:effectRef>
          <a:fontRef idx="minor">
            <a:schemeClr val="tx1"/>
          </a:fontRef>
        </p:style>
      </p:cxnSp>
      <p:sp>
        <p:nvSpPr>
          <p:cNvPr id="18" name="Right Triangle 17">
            <a:extLst>
              <a:ext uri="{FF2B5EF4-FFF2-40B4-BE49-F238E27FC236}">
                <a16:creationId xmlns:a16="http://schemas.microsoft.com/office/drawing/2014/main" id="{E9901128-B1BB-6E43-8F60-9CCA8E423605}"/>
              </a:ext>
            </a:extLst>
          </p:cNvPr>
          <p:cNvSpPr/>
          <p:nvPr userDrawn="1"/>
        </p:nvSpPr>
        <p:spPr>
          <a:xfrm rot="16200000">
            <a:off x="10176232" y="4843574"/>
            <a:ext cx="1909514" cy="2122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00D6AD4-0A6D-1C46-9897-93812BE38D20}"/>
              </a:ext>
            </a:extLst>
          </p:cNvPr>
          <p:cNvSpPr>
            <a:spLocks noGrp="1"/>
          </p:cNvSpPr>
          <p:nvPr>
            <p:ph type="body" sz="quarter" idx="10" hasCustomPrompt="1"/>
          </p:nvPr>
        </p:nvSpPr>
        <p:spPr>
          <a:xfrm>
            <a:off x="462025" y="231395"/>
            <a:ext cx="6389688" cy="333149"/>
          </a:xfrm>
        </p:spPr>
        <p:txBody>
          <a:bodyPr>
            <a:normAutofit/>
          </a:bodyPr>
          <a:lstStyle>
            <a:lvl1pPr marL="0" indent="0">
              <a:lnSpc>
                <a:spcPct val="100000"/>
              </a:lnSpc>
              <a:spcBef>
                <a:spcPts val="1000"/>
              </a:spcBef>
              <a:buNone/>
              <a:defRPr sz="1600">
                <a:latin typeface="Museo Slab 500" panose="02000000000000000000" pitchFamily="2" charset="77"/>
              </a:defRPr>
            </a:lvl1pPr>
          </a:lstStyle>
          <a:p>
            <a:pPr lvl="0"/>
            <a:r>
              <a:rPr lang="en-US"/>
              <a:t>Date here</a:t>
            </a:r>
          </a:p>
        </p:txBody>
      </p:sp>
      <p:sp>
        <p:nvSpPr>
          <p:cNvPr id="22" name="Text Placeholder 21">
            <a:extLst>
              <a:ext uri="{FF2B5EF4-FFF2-40B4-BE49-F238E27FC236}">
                <a16:creationId xmlns:a16="http://schemas.microsoft.com/office/drawing/2014/main" id="{7095CF8C-7C12-C54E-BC4E-7063AC8B27AB}"/>
              </a:ext>
            </a:extLst>
          </p:cNvPr>
          <p:cNvSpPr>
            <a:spLocks noGrp="1"/>
          </p:cNvSpPr>
          <p:nvPr>
            <p:ph type="body" sz="quarter" idx="11" hasCustomPrompt="1"/>
          </p:nvPr>
        </p:nvSpPr>
        <p:spPr>
          <a:xfrm>
            <a:off x="461964" y="2095147"/>
            <a:ext cx="4330170" cy="2199761"/>
          </a:xfrm>
        </p:spPr>
        <p:txBody>
          <a:bodyPr>
            <a:normAutofit/>
          </a:bodyPr>
          <a:lstStyle>
            <a:lvl1pPr marL="0" indent="0">
              <a:lnSpc>
                <a:spcPct val="100000"/>
              </a:lnSpc>
              <a:spcBef>
                <a:spcPts val="1000"/>
              </a:spcBef>
              <a:buNone/>
              <a:defRPr sz="3200">
                <a:solidFill>
                  <a:srgbClr val="009CDE"/>
                </a:solidFill>
                <a:latin typeface="Museo Sans 500" panose="02000000000000000000" pitchFamily="2" charset="77"/>
              </a:defRPr>
            </a:lvl1pPr>
          </a:lstStyle>
          <a:p>
            <a:pPr lvl="0"/>
            <a:r>
              <a:rPr lang="en-US"/>
              <a:t>Name of Presentation </a:t>
            </a:r>
          </a:p>
        </p:txBody>
      </p:sp>
      <p:sp>
        <p:nvSpPr>
          <p:cNvPr id="3" name="Text Placeholder 2">
            <a:extLst>
              <a:ext uri="{FF2B5EF4-FFF2-40B4-BE49-F238E27FC236}">
                <a16:creationId xmlns:a16="http://schemas.microsoft.com/office/drawing/2014/main" id="{35949E75-709D-D141-8944-B6372E7CEE1A}"/>
              </a:ext>
            </a:extLst>
          </p:cNvPr>
          <p:cNvSpPr>
            <a:spLocks noGrp="1"/>
          </p:cNvSpPr>
          <p:nvPr>
            <p:ph type="body" sz="quarter" idx="12" hasCustomPrompt="1"/>
          </p:nvPr>
        </p:nvSpPr>
        <p:spPr>
          <a:xfrm>
            <a:off x="747319" y="5210849"/>
            <a:ext cx="4770612" cy="308448"/>
          </a:xfrm>
        </p:spPr>
        <p:txBody>
          <a:bodyPr>
            <a:normAutofit/>
          </a:bodyPr>
          <a:lstStyle>
            <a:lvl1pPr marL="0" indent="0">
              <a:buNone/>
              <a:defRPr sz="1600">
                <a:solidFill>
                  <a:schemeClr val="tx1">
                    <a:lumMod val="85000"/>
                    <a:lumOff val="15000"/>
                  </a:schemeClr>
                </a:solidFill>
                <a:latin typeface="Museo Slab 500" panose="02000000000000000000" pitchFamily="2" charset="77"/>
              </a:defRPr>
            </a:lvl1pPr>
          </a:lstStyle>
          <a:p>
            <a:pPr lvl="0"/>
            <a:r>
              <a:rPr lang="en-US"/>
              <a:t>Name here</a:t>
            </a:r>
          </a:p>
        </p:txBody>
      </p:sp>
      <p:sp>
        <p:nvSpPr>
          <p:cNvPr id="19" name="Text Placeholder 2">
            <a:extLst>
              <a:ext uri="{FF2B5EF4-FFF2-40B4-BE49-F238E27FC236}">
                <a16:creationId xmlns:a16="http://schemas.microsoft.com/office/drawing/2014/main" id="{F980BB5F-D688-0049-8CAA-554994D924E4}"/>
              </a:ext>
            </a:extLst>
          </p:cNvPr>
          <p:cNvSpPr>
            <a:spLocks noGrp="1"/>
          </p:cNvSpPr>
          <p:nvPr>
            <p:ph type="body" sz="quarter" idx="13" hasCustomPrompt="1"/>
          </p:nvPr>
        </p:nvSpPr>
        <p:spPr>
          <a:xfrm>
            <a:off x="747319" y="5525545"/>
            <a:ext cx="4770612" cy="281995"/>
          </a:xfrm>
        </p:spPr>
        <p:txBody>
          <a:bodyPr>
            <a:normAutofit/>
          </a:bodyPr>
          <a:lstStyle>
            <a:lvl1pPr marL="0" indent="0">
              <a:buNone/>
              <a:defRPr sz="1300">
                <a:solidFill>
                  <a:schemeClr val="tx1">
                    <a:lumMod val="85000"/>
                    <a:lumOff val="15000"/>
                  </a:schemeClr>
                </a:solidFill>
                <a:latin typeface="Museo Slab 500" panose="02000000000000000000" pitchFamily="2" charset="77"/>
              </a:defRPr>
            </a:lvl1pPr>
          </a:lstStyle>
          <a:p>
            <a:pPr lvl="0"/>
            <a:r>
              <a:rPr lang="en-US"/>
              <a:t>Title here</a:t>
            </a:r>
          </a:p>
        </p:txBody>
      </p:sp>
      <p:sp>
        <p:nvSpPr>
          <p:cNvPr id="21" name="Text Placeholder 2">
            <a:extLst>
              <a:ext uri="{FF2B5EF4-FFF2-40B4-BE49-F238E27FC236}">
                <a16:creationId xmlns:a16="http://schemas.microsoft.com/office/drawing/2014/main" id="{D8289CEB-2815-C447-90A4-B2BCD8340E71}"/>
              </a:ext>
            </a:extLst>
          </p:cNvPr>
          <p:cNvSpPr>
            <a:spLocks noGrp="1"/>
          </p:cNvSpPr>
          <p:nvPr>
            <p:ph type="body" sz="quarter" idx="14" hasCustomPrompt="1"/>
          </p:nvPr>
        </p:nvSpPr>
        <p:spPr>
          <a:xfrm>
            <a:off x="747319" y="6214311"/>
            <a:ext cx="4770612" cy="268579"/>
          </a:xfrm>
        </p:spPr>
        <p:txBody>
          <a:bodyPr>
            <a:normAutofit/>
          </a:bodyPr>
          <a:lstStyle>
            <a:lvl1pPr marL="0" indent="0">
              <a:buNone/>
              <a:defRPr sz="1300">
                <a:solidFill>
                  <a:schemeClr val="tx1">
                    <a:lumMod val="85000"/>
                    <a:lumOff val="15000"/>
                  </a:schemeClr>
                </a:solidFill>
                <a:latin typeface="Museo Slab 500" panose="02000000000000000000" pitchFamily="2" charset="77"/>
              </a:defRPr>
            </a:lvl1pPr>
          </a:lstStyle>
          <a:p>
            <a:pPr lvl="0"/>
            <a:r>
              <a:rPr lang="en-US"/>
              <a:t>Title here</a:t>
            </a:r>
          </a:p>
        </p:txBody>
      </p:sp>
      <p:sp>
        <p:nvSpPr>
          <p:cNvPr id="23" name="Text Placeholder 2">
            <a:extLst>
              <a:ext uri="{FF2B5EF4-FFF2-40B4-BE49-F238E27FC236}">
                <a16:creationId xmlns:a16="http://schemas.microsoft.com/office/drawing/2014/main" id="{69F1E045-529C-1044-8100-12C5D7A3ADD6}"/>
              </a:ext>
            </a:extLst>
          </p:cNvPr>
          <p:cNvSpPr>
            <a:spLocks noGrp="1"/>
          </p:cNvSpPr>
          <p:nvPr>
            <p:ph type="body" sz="quarter" idx="15" hasCustomPrompt="1"/>
          </p:nvPr>
        </p:nvSpPr>
        <p:spPr>
          <a:xfrm>
            <a:off x="747319" y="5905555"/>
            <a:ext cx="4770612" cy="308448"/>
          </a:xfrm>
        </p:spPr>
        <p:txBody>
          <a:bodyPr>
            <a:normAutofit/>
          </a:bodyPr>
          <a:lstStyle>
            <a:lvl1pPr marL="0" indent="0">
              <a:buNone/>
              <a:defRPr sz="1600">
                <a:solidFill>
                  <a:schemeClr val="tx1">
                    <a:lumMod val="85000"/>
                    <a:lumOff val="15000"/>
                  </a:schemeClr>
                </a:solidFill>
                <a:latin typeface="Museo Slab 500" panose="02000000000000000000" pitchFamily="2" charset="77"/>
              </a:defRPr>
            </a:lvl1pPr>
          </a:lstStyle>
          <a:p>
            <a:pPr lvl="0"/>
            <a:r>
              <a:rPr lang="en-US"/>
              <a:t>Name here</a:t>
            </a:r>
          </a:p>
        </p:txBody>
      </p:sp>
    </p:spTree>
    <p:extLst>
      <p:ext uri="{BB962C8B-B14F-4D97-AF65-F5344CB8AC3E}">
        <p14:creationId xmlns:p14="http://schemas.microsoft.com/office/powerpoint/2010/main" val="1383335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auto">
          <a:xfrm>
            <a:off x="8927855" y="6493421"/>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0">
                <a:solidFill>
                  <a:srgbClr val="000000"/>
                </a:solidFill>
                <a:latin typeface="Calibri"/>
                <a:cs typeface="Calibri"/>
              </a:defRPr>
            </a:lvl1pPr>
          </a:lstStyle>
          <a:p>
            <a:fld id="{42C32FFB-F9AE-46F0-A233-A2E628258990}" type="slidenum">
              <a:rPr lang="en-US" smtClean="0"/>
              <a:pPr/>
              <a:t>‹#›</a:t>
            </a:fld>
            <a:endParaRPr lang="en-US" sz="1333"/>
          </a:p>
        </p:txBody>
      </p:sp>
      <p:sp>
        <p:nvSpPr>
          <p:cNvPr id="6" name="Footer Placeholder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200" b="0">
                <a:solidFill>
                  <a:srgbClr val="000000"/>
                </a:solidFill>
                <a:latin typeface="Calibri"/>
                <a:cs typeface="Calibri"/>
              </a:defRPr>
            </a:lvl1pPr>
          </a:lstStyle>
          <a:p>
            <a:endParaRPr lang="en-US"/>
          </a:p>
        </p:txBody>
      </p:sp>
    </p:spTree>
    <p:extLst>
      <p:ext uri="{BB962C8B-B14F-4D97-AF65-F5344CB8AC3E}">
        <p14:creationId xmlns:p14="http://schemas.microsoft.com/office/powerpoint/2010/main" val="358496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7D1BBB6-7BC2-C740-8357-80084091A3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71616" y="0"/>
            <a:ext cx="6120384" cy="6858000"/>
          </a:xfrm>
          <a:prstGeom prst="rect">
            <a:avLst/>
          </a:prstGeom>
        </p:spPr>
      </p:pic>
      <p:sp>
        <p:nvSpPr>
          <p:cNvPr id="13" name="Rectangle 12">
            <a:extLst>
              <a:ext uri="{FF2B5EF4-FFF2-40B4-BE49-F238E27FC236}">
                <a16:creationId xmlns:a16="http://schemas.microsoft.com/office/drawing/2014/main" id="{5432A0C4-B9CF-E245-8121-FFAF3F5E2C64}"/>
              </a:ext>
            </a:extLst>
          </p:cNvPr>
          <p:cNvSpPr/>
          <p:nvPr userDrawn="1"/>
        </p:nvSpPr>
        <p:spPr>
          <a:xfrm>
            <a:off x="6066735" y="1"/>
            <a:ext cx="6096000" cy="6858806"/>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74E06A-3393-3445-BE49-A1F3BC9A39A4}"/>
              </a:ext>
            </a:extLst>
          </p:cNvPr>
          <p:cNvPicPr>
            <a:picLocks noChangeAspect="1"/>
          </p:cNvPicPr>
          <p:nvPr userDrawn="1"/>
        </p:nvPicPr>
        <p:blipFill>
          <a:blip r:embed="rId3"/>
          <a:stretch>
            <a:fillRect/>
          </a:stretch>
        </p:blipFill>
        <p:spPr>
          <a:xfrm rot="10800000" flipH="1">
            <a:off x="4882" y="0"/>
            <a:ext cx="7283353" cy="6858000"/>
          </a:xfrm>
          <a:prstGeom prst="rect">
            <a:avLst/>
          </a:prstGeom>
        </p:spPr>
      </p:pic>
      <p:cxnSp>
        <p:nvCxnSpPr>
          <p:cNvPr id="10" name="Straight Connector 9">
            <a:extLst>
              <a:ext uri="{FF2B5EF4-FFF2-40B4-BE49-F238E27FC236}">
                <a16:creationId xmlns:a16="http://schemas.microsoft.com/office/drawing/2014/main" id="{A5923141-6DAF-7243-A489-72DAF7B1CD37}"/>
              </a:ext>
            </a:extLst>
          </p:cNvPr>
          <p:cNvCxnSpPr>
            <a:cxnSpLocks/>
          </p:cNvCxnSpPr>
          <p:nvPr userDrawn="1"/>
        </p:nvCxnSpPr>
        <p:spPr>
          <a:xfrm>
            <a:off x="975360" y="1849350"/>
            <a:ext cx="0" cy="620408"/>
          </a:xfrm>
          <a:prstGeom prst="line">
            <a:avLst/>
          </a:prstGeom>
          <a:ln w="101600">
            <a:solidFill>
              <a:srgbClr val="B1E4E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EA2EF0-42EA-DB42-86C6-91DA6A33A22D}"/>
              </a:ext>
            </a:extLst>
          </p:cNvPr>
          <p:cNvSpPr>
            <a:spLocks noGrp="1"/>
          </p:cNvSpPr>
          <p:nvPr>
            <p:ph idx="1" hasCustomPrompt="1"/>
          </p:nvPr>
        </p:nvSpPr>
        <p:spPr>
          <a:xfrm>
            <a:off x="1076960" y="1874007"/>
            <a:ext cx="5319532" cy="2587157"/>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3400">
                <a:latin typeface="Museo Slab 500" panose="02000000000000000000" pitchFamily="2" charset="77"/>
              </a:defRPr>
            </a:lvl1pPr>
            <a:lvl2pPr>
              <a:defRPr sz="3400">
                <a:latin typeface="Museo Slab 500" panose="02000000000000000000" pitchFamily="2" charset="77"/>
              </a:defRPr>
            </a:lvl2pPr>
            <a:lvl3pPr>
              <a:defRPr sz="3400">
                <a:latin typeface="Museo Slab 500" panose="02000000000000000000" pitchFamily="2" charset="77"/>
              </a:defRPr>
            </a:lvl3pPr>
            <a:lvl4pPr>
              <a:defRPr sz="3400">
                <a:latin typeface="Museo Slab 500" panose="02000000000000000000" pitchFamily="2" charset="77"/>
              </a:defRPr>
            </a:lvl4pPr>
            <a:lvl5pPr>
              <a:defRPr sz="3400">
                <a:latin typeface="Museo Slab 500" panose="02000000000000000000" pitchFamily="2" charset="77"/>
              </a:defRPr>
            </a:lvl5pPr>
          </a:lstStyle>
          <a:p>
            <a:pPr lvl="0"/>
            <a:r>
              <a:rPr lang="en-US"/>
              <a:t>Transition slide title</a:t>
            </a:r>
          </a:p>
        </p:txBody>
      </p:sp>
      <p:pic>
        <p:nvPicPr>
          <p:cNvPr id="9" name="Picture 8">
            <a:extLst>
              <a:ext uri="{FF2B5EF4-FFF2-40B4-BE49-F238E27FC236}">
                <a16:creationId xmlns:a16="http://schemas.microsoft.com/office/drawing/2014/main" id="{2F2361B7-4247-BB44-A4E8-43805FDC53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Tree>
    <p:extLst>
      <p:ext uri="{BB962C8B-B14F-4D97-AF65-F5344CB8AC3E}">
        <p14:creationId xmlns:p14="http://schemas.microsoft.com/office/powerpoint/2010/main" val="205117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080D28-2E2B-F848-8369-16FC1D31CA7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016240" cy="6857999"/>
          </a:xfrm>
          <a:prstGeom prst="rect">
            <a:avLst/>
          </a:prstGeom>
        </p:spPr>
      </p:pic>
      <p:sp>
        <p:nvSpPr>
          <p:cNvPr id="15" name="Rectangle 14">
            <a:extLst>
              <a:ext uri="{FF2B5EF4-FFF2-40B4-BE49-F238E27FC236}">
                <a16:creationId xmlns:a16="http://schemas.microsoft.com/office/drawing/2014/main" id="{8BDEB45F-052A-6F47-8B12-CD6822851769}"/>
              </a:ext>
            </a:extLst>
          </p:cNvPr>
          <p:cNvSpPr/>
          <p:nvPr userDrawn="1"/>
        </p:nvSpPr>
        <p:spPr>
          <a:xfrm>
            <a:off x="0" y="0"/>
            <a:ext cx="6096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58C5C2-7CCE-DB4B-8997-7BD914A4392E}"/>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6213E6D-8865-DF48-88F8-807DF7A1BEBB}"/>
              </a:ext>
            </a:extLst>
          </p:cNvPr>
          <p:cNvPicPr>
            <a:picLocks noChangeAspect="1"/>
          </p:cNvPicPr>
          <p:nvPr userDrawn="1"/>
        </p:nvPicPr>
        <p:blipFill>
          <a:blip r:embed="rId3"/>
          <a:stretch>
            <a:fillRect/>
          </a:stretch>
        </p:blipFill>
        <p:spPr>
          <a:xfrm flipH="1">
            <a:off x="4908647" y="0"/>
            <a:ext cx="7283353" cy="6858000"/>
          </a:xfrm>
          <a:prstGeom prst="rect">
            <a:avLst/>
          </a:prstGeom>
        </p:spPr>
      </p:pic>
      <p:cxnSp>
        <p:nvCxnSpPr>
          <p:cNvPr id="21" name="Straight Connector 20">
            <a:extLst>
              <a:ext uri="{FF2B5EF4-FFF2-40B4-BE49-F238E27FC236}">
                <a16:creationId xmlns:a16="http://schemas.microsoft.com/office/drawing/2014/main" id="{4D46DBB0-9646-4142-9B09-403BC9BFA845}"/>
              </a:ext>
            </a:extLst>
          </p:cNvPr>
          <p:cNvCxnSpPr>
            <a:cxnSpLocks/>
          </p:cNvCxnSpPr>
          <p:nvPr userDrawn="1"/>
        </p:nvCxnSpPr>
        <p:spPr>
          <a:xfrm>
            <a:off x="6573409" y="1849350"/>
            <a:ext cx="0" cy="620408"/>
          </a:xfrm>
          <a:prstGeom prst="line">
            <a:avLst/>
          </a:prstGeom>
          <a:ln w="101600">
            <a:solidFill>
              <a:srgbClr val="FFC27B"/>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4AF474D-8F5A-9B4D-A0F4-3DF8ADE98847}"/>
              </a:ext>
            </a:extLst>
          </p:cNvPr>
          <p:cNvSpPr>
            <a:spLocks noGrp="1"/>
          </p:cNvSpPr>
          <p:nvPr>
            <p:ph type="body" sz="quarter" idx="10" hasCustomPrompt="1"/>
          </p:nvPr>
        </p:nvSpPr>
        <p:spPr>
          <a:xfrm>
            <a:off x="6674373" y="1849438"/>
            <a:ext cx="4675603" cy="2611726"/>
          </a:xfrm>
        </p:spPr>
        <p:txBody>
          <a:bodyPr>
            <a:normAutofit/>
          </a:bodyPr>
          <a:lstStyle>
            <a:lvl1pPr marL="0" indent="0">
              <a:lnSpc>
                <a:spcPct val="100000"/>
              </a:lnSpc>
              <a:spcBef>
                <a:spcPts val="1000"/>
              </a:spcBef>
              <a:buNone/>
              <a:defRPr sz="3400">
                <a:latin typeface="Museo Slab 500" panose="02000000000000000000" pitchFamily="2" charset="77"/>
              </a:defRPr>
            </a:lvl1pPr>
          </a:lstStyle>
          <a:p>
            <a:pPr lvl="0"/>
            <a:r>
              <a:rPr lang="en-US"/>
              <a:t>Transition slide title</a:t>
            </a:r>
          </a:p>
        </p:txBody>
      </p:sp>
      <p:pic>
        <p:nvPicPr>
          <p:cNvPr id="9" name="Picture 8">
            <a:extLst>
              <a:ext uri="{FF2B5EF4-FFF2-40B4-BE49-F238E27FC236}">
                <a16:creationId xmlns:a16="http://schemas.microsoft.com/office/drawing/2014/main" id="{9FEE0A2D-84A2-E74E-8187-8D8F41521A9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Tree>
    <p:extLst>
      <p:ext uri="{BB962C8B-B14F-4D97-AF65-F5344CB8AC3E}">
        <p14:creationId xmlns:p14="http://schemas.microsoft.com/office/powerpoint/2010/main" val="29446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Slide White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37FDE0-226E-7946-846B-1AF73BEDF959}"/>
              </a:ext>
            </a:extLst>
          </p:cNvPr>
          <p:cNvCxnSpPr>
            <a:cxnSpLocks/>
          </p:cNvCxnSpPr>
          <p:nvPr userDrawn="1"/>
        </p:nvCxnSpPr>
        <p:spPr>
          <a:xfrm>
            <a:off x="497814" y="571274"/>
            <a:ext cx="1125222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0A34B2-8292-A649-9CB6-38C30F244145}"/>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FB8E0A54-0EFF-D64D-AA1D-0FC805AB209F}"/>
              </a:ext>
            </a:extLst>
          </p:cNvPr>
          <p:cNvSpPr>
            <a:spLocks noGrp="1"/>
          </p:cNvSpPr>
          <p:nvPr>
            <p:ph type="body" sz="quarter" idx="10" hasCustomPrompt="1"/>
          </p:nvPr>
        </p:nvSpPr>
        <p:spPr>
          <a:xfrm>
            <a:off x="462025" y="241555"/>
            <a:ext cx="6389688" cy="333149"/>
          </a:xfrm>
        </p:spPr>
        <p:txBody>
          <a:bodyPr>
            <a:normAutofit/>
          </a:bodyPr>
          <a:lstStyle>
            <a:lvl1pPr marL="0" indent="0">
              <a:lnSpc>
                <a:spcPct val="100000"/>
              </a:lnSpc>
              <a:buNone/>
              <a:defRPr sz="1400">
                <a:solidFill>
                  <a:srgbClr val="D9D9D6"/>
                </a:solidFill>
                <a:latin typeface="Museo Slab 500" panose="02000000000000000000" pitchFamily="2" charset="77"/>
              </a:defRPr>
            </a:lvl1pPr>
          </a:lstStyle>
          <a:p>
            <a:pPr lvl="0"/>
            <a:r>
              <a:rPr lang="en-US" err="1"/>
              <a:t>OSMAP</a:t>
            </a:r>
            <a:r>
              <a:rPr lang="en-US"/>
              <a:t> 2019</a:t>
            </a:r>
          </a:p>
        </p:txBody>
      </p:sp>
      <p:sp>
        <p:nvSpPr>
          <p:cNvPr id="3" name="Text Placeholder 2">
            <a:extLst>
              <a:ext uri="{FF2B5EF4-FFF2-40B4-BE49-F238E27FC236}">
                <a16:creationId xmlns:a16="http://schemas.microsoft.com/office/drawing/2014/main" id="{419B72EB-BFD6-1F40-8D45-F5582A352156}"/>
              </a:ext>
            </a:extLst>
          </p:cNvPr>
          <p:cNvSpPr>
            <a:spLocks noGrp="1"/>
          </p:cNvSpPr>
          <p:nvPr>
            <p:ph type="body" sz="quarter" idx="11" hasCustomPrompt="1"/>
          </p:nvPr>
        </p:nvSpPr>
        <p:spPr>
          <a:xfrm>
            <a:off x="488950" y="796390"/>
            <a:ext cx="11261725" cy="519470"/>
          </a:xfrm>
        </p:spPr>
        <p:txBody>
          <a:bodyPr>
            <a:normAutofit/>
          </a:bodyPr>
          <a:lstStyle>
            <a:lvl1pPr marL="0" indent="0" algn="ctr">
              <a:lnSpc>
                <a:spcPct val="100000"/>
              </a:lnSpc>
              <a:buNone/>
              <a:defRPr sz="3200">
                <a:solidFill>
                  <a:srgbClr val="009CDE"/>
                </a:solidFill>
                <a:latin typeface="Museo Slab 500" panose="02000000000000000000" pitchFamily="2" charset="77"/>
              </a:defRPr>
            </a:lvl1pPr>
          </a:lstStyle>
          <a:p>
            <a:pPr lvl="0"/>
            <a:r>
              <a:rPr lang="en-US"/>
              <a:t>Slide title</a:t>
            </a:r>
          </a:p>
        </p:txBody>
      </p:sp>
      <p:sp>
        <p:nvSpPr>
          <p:cNvPr id="8" name="Text Placeholder 7">
            <a:extLst>
              <a:ext uri="{FF2B5EF4-FFF2-40B4-BE49-F238E27FC236}">
                <a16:creationId xmlns:a16="http://schemas.microsoft.com/office/drawing/2014/main" id="{5ACDD907-A2CA-F54C-B478-CCB79BE3BDC4}"/>
              </a:ext>
            </a:extLst>
          </p:cNvPr>
          <p:cNvSpPr>
            <a:spLocks noGrp="1"/>
          </p:cNvSpPr>
          <p:nvPr>
            <p:ph type="body" sz="quarter" idx="12"/>
          </p:nvPr>
        </p:nvSpPr>
        <p:spPr>
          <a:xfrm>
            <a:off x="488950" y="1517650"/>
            <a:ext cx="11261725" cy="4629150"/>
          </a:xfrm>
        </p:spPr>
        <p:txBody>
          <a:bodyPr>
            <a:normAutofit/>
          </a:bodyPr>
          <a:lstStyle>
            <a:lvl1pPr>
              <a:lnSpc>
                <a:spcPct val="100000"/>
              </a:lnSpc>
              <a:spcBef>
                <a:spcPts val="1000"/>
              </a:spcBef>
              <a:buClr>
                <a:srgbClr val="009CDE"/>
              </a:buClr>
              <a:defRPr sz="1800">
                <a:solidFill>
                  <a:schemeClr val="bg2">
                    <a:lumMod val="25000"/>
                  </a:schemeClr>
                </a:solidFill>
                <a:latin typeface="Museo Sans 500" panose="02000000000000000000" pitchFamily="2" charset="77"/>
              </a:defRPr>
            </a:lvl1pPr>
            <a:lvl2pPr>
              <a:lnSpc>
                <a:spcPct val="100000"/>
              </a:lnSpc>
              <a:spcBef>
                <a:spcPts val="1000"/>
              </a:spcBef>
              <a:buClr>
                <a:srgbClr val="009CDE"/>
              </a:buClr>
              <a:defRPr sz="1800">
                <a:solidFill>
                  <a:schemeClr val="bg2">
                    <a:lumMod val="25000"/>
                  </a:schemeClr>
                </a:solidFill>
                <a:latin typeface="Museo Sans 500" panose="02000000000000000000" pitchFamily="2" charset="77"/>
              </a:defRPr>
            </a:lvl2pPr>
            <a:lvl3pPr>
              <a:lnSpc>
                <a:spcPct val="100000"/>
              </a:lnSpc>
              <a:spcBef>
                <a:spcPts val="1000"/>
              </a:spcBef>
              <a:buClr>
                <a:srgbClr val="009CDE"/>
              </a:buClr>
              <a:defRPr sz="1800">
                <a:solidFill>
                  <a:schemeClr val="bg2">
                    <a:lumMod val="25000"/>
                  </a:schemeClr>
                </a:solidFill>
                <a:latin typeface="Museo Sans 500" panose="02000000000000000000" pitchFamily="2" charset="77"/>
              </a:defRPr>
            </a:lvl3pPr>
            <a:lvl4pPr>
              <a:lnSpc>
                <a:spcPct val="100000"/>
              </a:lnSpc>
              <a:spcBef>
                <a:spcPts val="1000"/>
              </a:spcBef>
              <a:buClr>
                <a:srgbClr val="009CDE"/>
              </a:buClr>
              <a:defRPr sz="1500">
                <a:solidFill>
                  <a:schemeClr val="bg2">
                    <a:lumMod val="25000"/>
                  </a:schemeClr>
                </a:solidFill>
                <a:latin typeface="Museo Sans 500" panose="02000000000000000000" pitchFamily="2" charset="77"/>
              </a:defRPr>
            </a:lvl4pPr>
            <a:lvl5pPr>
              <a:lnSpc>
                <a:spcPct val="100000"/>
              </a:lnSpc>
              <a:spcBef>
                <a:spcPts val="1000"/>
              </a:spcBef>
              <a:buClr>
                <a:srgbClr val="009CDE"/>
              </a:buClr>
              <a:defRPr sz="1500">
                <a:solidFill>
                  <a:schemeClr val="bg2">
                    <a:lumMod val="25000"/>
                  </a:schemeClr>
                </a:solidFill>
                <a:latin typeface="Museo Sans 500" panose="02000000000000000000" pitchFamily="2" charset="77"/>
              </a:defRPr>
            </a:lvl5pPr>
          </a:lstStyle>
          <a:p>
            <a:pPr lvl="0"/>
            <a:r>
              <a:rPr lang="en-US"/>
              <a:t>Edit Master text styles</a:t>
            </a:r>
          </a:p>
          <a:p>
            <a:pPr lvl="1"/>
            <a:r>
              <a:rPr lang="en-US"/>
              <a:t>Second level</a:t>
            </a:r>
          </a:p>
          <a:p>
            <a:pPr lvl="2"/>
            <a:r>
              <a:rPr lang="en-US"/>
              <a:t>Third level</a:t>
            </a:r>
          </a:p>
        </p:txBody>
      </p:sp>
      <p:pic>
        <p:nvPicPr>
          <p:cNvPr id="23" name="Picture 22">
            <a:extLst>
              <a:ext uri="{FF2B5EF4-FFF2-40B4-BE49-F238E27FC236}">
                <a16:creationId xmlns:a16="http://schemas.microsoft.com/office/drawing/2014/main" id="{E6B011B1-14C3-CC4F-B1EC-7DC8918AA2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
        <p:nvSpPr>
          <p:cNvPr id="24" name="Slide Number Placeholder 4">
            <a:extLst>
              <a:ext uri="{FF2B5EF4-FFF2-40B4-BE49-F238E27FC236}">
                <a16:creationId xmlns:a16="http://schemas.microsoft.com/office/drawing/2014/main" id="{8826B08C-508B-464A-BB3B-4E02282D8B2B}"/>
              </a:ext>
            </a:extLst>
          </p:cNvPr>
          <p:cNvSpPr>
            <a:spLocks noGrp="1"/>
          </p:cNvSpPr>
          <p:nvPr>
            <p:ph type="sldNum" sz="quarter" idx="15"/>
          </p:nvPr>
        </p:nvSpPr>
        <p:spPr>
          <a:xfrm>
            <a:off x="4748212" y="6386281"/>
            <a:ext cx="2743200" cy="270368"/>
          </a:xfrm>
        </p:spPr>
        <p:txBody>
          <a:bodyPr/>
          <a:lstStyle>
            <a:lvl1pPr algn="ctr">
              <a:defRPr>
                <a:solidFill>
                  <a:schemeClr val="bg1">
                    <a:lumMod val="85000"/>
                  </a:schemeClr>
                </a:solidFill>
                <a:latin typeface="Museo Slab 500" panose="02000000000000000000" pitchFamily="2" charset="77"/>
              </a:defRPr>
            </a:lvl1pPr>
          </a:lstStyle>
          <a:p>
            <a:fld id="{479B05D6-ACAF-9B4D-A7B4-825DC8A79C46}" type="slidenum">
              <a:rPr lang="en-US" smtClean="0"/>
              <a:pPr/>
              <a:t>‹#›</a:t>
            </a:fld>
            <a:endParaRPr lang="en-US"/>
          </a:p>
        </p:txBody>
      </p:sp>
    </p:spTree>
    <p:extLst>
      <p:ext uri="{BB962C8B-B14F-4D97-AF65-F5344CB8AC3E}">
        <p14:creationId xmlns:p14="http://schemas.microsoft.com/office/powerpoint/2010/main" val="366885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Slide White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37FDE0-226E-7946-846B-1AF73BEDF959}"/>
              </a:ext>
            </a:extLst>
          </p:cNvPr>
          <p:cNvCxnSpPr>
            <a:cxnSpLocks/>
          </p:cNvCxnSpPr>
          <p:nvPr userDrawn="1"/>
        </p:nvCxnSpPr>
        <p:spPr>
          <a:xfrm>
            <a:off x="497814" y="571274"/>
            <a:ext cx="1125222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0A34B2-8292-A649-9CB6-38C30F244145}"/>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FB8E0A54-0EFF-D64D-AA1D-0FC805AB209F}"/>
              </a:ext>
            </a:extLst>
          </p:cNvPr>
          <p:cNvSpPr>
            <a:spLocks noGrp="1"/>
          </p:cNvSpPr>
          <p:nvPr>
            <p:ph type="body" sz="quarter" idx="10" hasCustomPrompt="1"/>
          </p:nvPr>
        </p:nvSpPr>
        <p:spPr>
          <a:xfrm>
            <a:off x="462025" y="241555"/>
            <a:ext cx="6389688" cy="333149"/>
          </a:xfrm>
        </p:spPr>
        <p:txBody>
          <a:bodyPr>
            <a:normAutofit/>
          </a:bodyPr>
          <a:lstStyle>
            <a:lvl1pPr marL="0" indent="0">
              <a:lnSpc>
                <a:spcPct val="100000"/>
              </a:lnSpc>
              <a:buNone/>
              <a:defRPr sz="1400">
                <a:solidFill>
                  <a:srgbClr val="D9D9D6"/>
                </a:solidFill>
                <a:latin typeface="Museo Slab 500" panose="02000000000000000000" pitchFamily="2" charset="77"/>
              </a:defRPr>
            </a:lvl1pPr>
          </a:lstStyle>
          <a:p>
            <a:pPr lvl="0"/>
            <a:r>
              <a:rPr lang="en-US"/>
              <a:t>Name of presentation</a:t>
            </a:r>
          </a:p>
        </p:txBody>
      </p:sp>
      <p:sp>
        <p:nvSpPr>
          <p:cNvPr id="3" name="Text Placeholder 2">
            <a:extLst>
              <a:ext uri="{FF2B5EF4-FFF2-40B4-BE49-F238E27FC236}">
                <a16:creationId xmlns:a16="http://schemas.microsoft.com/office/drawing/2014/main" id="{419B72EB-BFD6-1F40-8D45-F5582A352156}"/>
              </a:ext>
            </a:extLst>
          </p:cNvPr>
          <p:cNvSpPr>
            <a:spLocks noGrp="1"/>
          </p:cNvSpPr>
          <p:nvPr>
            <p:ph type="body" sz="quarter" idx="11" hasCustomPrompt="1"/>
          </p:nvPr>
        </p:nvSpPr>
        <p:spPr>
          <a:xfrm>
            <a:off x="488950" y="796390"/>
            <a:ext cx="11261725" cy="519470"/>
          </a:xfrm>
        </p:spPr>
        <p:txBody>
          <a:bodyPr>
            <a:normAutofit/>
          </a:bodyPr>
          <a:lstStyle>
            <a:lvl1pPr marL="0" indent="0" algn="ctr">
              <a:lnSpc>
                <a:spcPct val="100000"/>
              </a:lnSpc>
              <a:buNone/>
              <a:defRPr sz="3200">
                <a:solidFill>
                  <a:srgbClr val="009CDE"/>
                </a:solidFill>
                <a:latin typeface="Museo Slab 500" panose="02000000000000000000" pitchFamily="2" charset="77"/>
              </a:defRPr>
            </a:lvl1pPr>
          </a:lstStyle>
          <a:p>
            <a:pPr lvl="0"/>
            <a:r>
              <a:rPr lang="en-US"/>
              <a:t>Slide title</a:t>
            </a:r>
          </a:p>
        </p:txBody>
      </p:sp>
      <p:sp>
        <p:nvSpPr>
          <p:cNvPr id="8" name="Text Placeholder 7">
            <a:extLst>
              <a:ext uri="{FF2B5EF4-FFF2-40B4-BE49-F238E27FC236}">
                <a16:creationId xmlns:a16="http://schemas.microsoft.com/office/drawing/2014/main" id="{5ACDD907-A2CA-F54C-B478-CCB79BE3BDC4}"/>
              </a:ext>
            </a:extLst>
          </p:cNvPr>
          <p:cNvSpPr>
            <a:spLocks noGrp="1"/>
          </p:cNvSpPr>
          <p:nvPr>
            <p:ph type="body" sz="quarter" idx="12"/>
          </p:nvPr>
        </p:nvSpPr>
        <p:spPr>
          <a:xfrm>
            <a:off x="488950" y="1517650"/>
            <a:ext cx="8531957" cy="4629150"/>
          </a:xfrm>
        </p:spPr>
        <p:txBody>
          <a:bodyPr>
            <a:normAutofit/>
          </a:bodyPr>
          <a:lstStyle>
            <a:lvl1pPr>
              <a:lnSpc>
                <a:spcPct val="100000"/>
              </a:lnSpc>
              <a:spcBef>
                <a:spcPts val="1000"/>
              </a:spcBef>
              <a:buClr>
                <a:srgbClr val="009CDE"/>
              </a:buClr>
              <a:defRPr sz="1800">
                <a:solidFill>
                  <a:schemeClr val="bg2">
                    <a:lumMod val="25000"/>
                  </a:schemeClr>
                </a:solidFill>
                <a:latin typeface="Museo Sans 500" panose="02000000000000000000" pitchFamily="2" charset="77"/>
              </a:defRPr>
            </a:lvl1pPr>
            <a:lvl2pPr>
              <a:lnSpc>
                <a:spcPct val="100000"/>
              </a:lnSpc>
              <a:spcBef>
                <a:spcPts val="1000"/>
              </a:spcBef>
              <a:buClr>
                <a:srgbClr val="009CDE"/>
              </a:buClr>
              <a:defRPr sz="1800">
                <a:solidFill>
                  <a:schemeClr val="bg2">
                    <a:lumMod val="25000"/>
                  </a:schemeClr>
                </a:solidFill>
                <a:latin typeface="Museo Sans 500" panose="02000000000000000000" pitchFamily="2" charset="77"/>
              </a:defRPr>
            </a:lvl2pPr>
            <a:lvl3pPr>
              <a:lnSpc>
                <a:spcPct val="100000"/>
              </a:lnSpc>
              <a:spcBef>
                <a:spcPts val="1000"/>
              </a:spcBef>
              <a:buClr>
                <a:srgbClr val="009CDE"/>
              </a:buClr>
              <a:defRPr sz="1800">
                <a:solidFill>
                  <a:schemeClr val="bg2">
                    <a:lumMod val="25000"/>
                  </a:schemeClr>
                </a:solidFill>
                <a:latin typeface="Museo Sans 500" panose="02000000000000000000" pitchFamily="2" charset="77"/>
              </a:defRPr>
            </a:lvl3pPr>
            <a:lvl4pPr>
              <a:lnSpc>
                <a:spcPct val="100000"/>
              </a:lnSpc>
              <a:spcBef>
                <a:spcPts val="1000"/>
              </a:spcBef>
              <a:buClr>
                <a:srgbClr val="009CDE"/>
              </a:buClr>
              <a:defRPr sz="1500">
                <a:solidFill>
                  <a:schemeClr val="bg2">
                    <a:lumMod val="25000"/>
                  </a:schemeClr>
                </a:solidFill>
                <a:latin typeface="Museo Sans 500" panose="02000000000000000000" pitchFamily="2" charset="77"/>
              </a:defRPr>
            </a:lvl4pPr>
            <a:lvl5pPr>
              <a:lnSpc>
                <a:spcPct val="100000"/>
              </a:lnSpc>
              <a:spcBef>
                <a:spcPts val="1000"/>
              </a:spcBef>
              <a:buClr>
                <a:srgbClr val="009CDE"/>
              </a:buClr>
              <a:defRPr sz="1500">
                <a:solidFill>
                  <a:schemeClr val="bg2">
                    <a:lumMod val="25000"/>
                  </a:schemeClr>
                </a:solidFill>
                <a:latin typeface="Museo Sans 500" panose="02000000000000000000" pitchFamily="2" charset="77"/>
              </a:defRPr>
            </a:lvl5pPr>
          </a:lstStyle>
          <a:p>
            <a:pPr lvl="0"/>
            <a:r>
              <a:rPr lang="en-US"/>
              <a:t>Edit Master text styles</a:t>
            </a:r>
          </a:p>
          <a:p>
            <a:pPr lvl="1"/>
            <a:r>
              <a:rPr lang="en-US"/>
              <a:t>Second level</a:t>
            </a:r>
          </a:p>
          <a:p>
            <a:pPr lvl="2"/>
            <a:r>
              <a:rPr lang="en-US"/>
              <a:t>Third level</a:t>
            </a:r>
          </a:p>
        </p:txBody>
      </p:sp>
      <p:sp>
        <p:nvSpPr>
          <p:cNvPr id="13" name="Rectangle 2">
            <a:extLst>
              <a:ext uri="{FF2B5EF4-FFF2-40B4-BE49-F238E27FC236}">
                <a16:creationId xmlns:a16="http://schemas.microsoft.com/office/drawing/2014/main" id="{008F6529-72BE-4A4E-837B-B1964795E082}"/>
              </a:ext>
            </a:extLst>
          </p:cNvPr>
          <p:cNvSpPr/>
          <p:nvPr userDrawn="1"/>
        </p:nvSpPr>
        <p:spPr>
          <a:xfrm>
            <a:off x="8793871" y="-20320"/>
            <a:ext cx="3398129" cy="6907432"/>
          </a:xfrm>
          <a:custGeom>
            <a:avLst/>
            <a:gdLst>
              <a:gd name="connsiteX0" fmla="*/ 0 w 4460240"/>
              <a:gd name="connsiteY0" fmla="*/ 0 h 6858000"/>
              <a:gd name="connsiteX1" fmla="*/ 4460240 w 4460240"/>
              <a:gd name="connsiteY1" fmla="*/ 0 h 6858000"/>
              <a:gd name="connsiteX2" fmla="*/ 4460240 w 4460240"/>
              <a:gd name="connsiteY2" fmla="*/ 6858000 h 6858000"/>
              <a:gd name="connsiteX3" fmla="*/ 0 w 4460240"/>
              <a:gd name="connsiteY3" fmla="*/ 6858000 h 6858000"/>
              <a:gd name="connsiteX4" fmla="*/ 0 w 4460240"/>
              <a:gd name="connsiteY4" fmla="*/ 0 h 6858000"/>
              <a:gd name="connsiteX0" fmla="*/ 1320800 w 4460240"/>
              <a:gd name="connsiteY0" fmla="*/ 10160 h 6858000"/>
              <a:gd name="connsiteX1" fmla="*/ 4460240 w 4460240"/>
              <a:gd name="connsiteY1" fmla="*/ 0 h 6858000"/>
              <a:gd name="connsiteX2" fmla="*/ 4460240 w 4460240"/>
              <a:gd name="connsiteY2" fmla="*/ 6858000 h 6858000"/>
              <a:gd name="connsiteX3" fmla="*/ 0 w 4460240"/>
              <a:gd name="connsiteY3" fmla="*/ 6858000 h 6858000"/>
              <a:gd name="connsiteX4" fmla="*/ 1320800 w 4460240"/>
              <a:gd name="connsiteY4" fmla="*/ 10160 h 6858000"/>
              <a:gd name="connsiteX0" fmla="*/ 1320800 w 4460240"/>
              <a:gd name="connsiteY0" fmla="*/ 0 h 6878320"/>
              <a:gd name="connsiteX1" fmla="*/ 4460240 w 4460240"/>
              <a:gd name="connsiteY1" fmla="*/ 20320 h 6878320"/>
              <a:gd name="connsiteX2" fmla="*/ 4460240 w 4460240"/>
              <a:gd name="connsiteY2" fmla="*/ 6878320 h 6878320"/>
              <a:gd name="connsiteX3" fmla="*/ 0 w 4460240"/>
              <a:gd name="connsiteY3" fmla="*/ 6878320 h 6878320"/>
              <a:gd name="connsiteX4" fmla="*/ 1320800 w 4460240"/>
              <a:gd name="connsiteY4" fmla="*/ 0 h 6878320"/>
              <a:gd name="connsiteX0" fmla="*/ 1320800 w 4460240"/>
              <a:gd name="connsiteY0" fmla="*/ 0 h 6878320"/>
              <a:gd name="connsiteX1" fmla="*/ 4460240 w 4460240"/>
              <a:gd name="connsiteY1" fmla="*/ 0 h 6878320"/>
              <a:gd name="connsiteX2" fmla="*/ 4460240 w 4460240"/>
              <a:gd name="connsiteY2" fmla="*/ 6878320 h 6878320"/>
              <a:gd name="connsiteX3" fmla="*/ 0 w 4460240"/>
              <a:gd name="connsiteY3" fmla="*/ 6878320 h 6878320"/>
              <a:gd name="connsiteX4" fmla="*/ 1320800 w 4460240"/>
              <a:gd name="connsiteY4" fmla="*/ 0 h 6878320"/>
              <a:gd name="connsiteX0" fmla="*/ 931070 w 4070510"/>
              <a:gd name="connsiteY0" fmla="*/ 0 h 6898640"/>
              <a:gd name="connsiteX1" fmla="*/ 4070510 w 4070510"/>
              <a:gd name="connsiteY1" fmla="*/ 0 h 6898640"/>
              <a:gd name="connsiteX2" fmla="*/ 4070510 w 4070510"/>
              <a:gd name="connsiteY2" fmla="*/ 6878320 h 6898640"/>
              <a:gd name="connsiteX3" fmla="*/ 0 w 4070510"/>
              <a:gd name="connsiteY3" fmla="*/ 6898640 h 6898640"/>
              <a:gd name="connsiteX4" fmla="*/ 931070 w 4070510"/>
              <a:gd name="connsiteY4" fmla="*/ 0 h 6898640"/>
              <a:gd name="connsiteX0" fmla="*/ 687489 w 3826929"/>
              <a:gd name="connsiteY0" fmla="*/ 0 h 6898640"/>
              <a:gd name="connsiteX1" fmla="*/ 3826929 w 3826929"/>
              <a:gd name="connsiteY1" fmla="*/ 0 h 6898640"/>
              <a:gd name="connsiteX2" fmla="*/ 3826929 w 3826929"/>
              <a:gd name="connsiteY2" fmla="*/ 6878320 h 6898640"/>
              <a:gd name="connsiteX3" fmla="*/ 0 w 3826929"/>
              <a:gd name="connsiteY3" fmla="*/ 6898640 h 6898640"/>
              <a:gd name="connsiteX4" fmla="*/ 687489 w 3826929"/>
              <a:gd name="connsiteY4" fmla="*/ 0 h 6898640"/>
              <a:gd name="connsiteX0" fmla="*/ 856122 w 3826929"/>
              <a:gd name="connsiteY0" fmla="*/ 8792 h 6898640"/>
              <a:gd name="connsiteX1" fmla="*/ 3826929 w 3826929"/>
              <a:gd name="connsiteY1" fmla="*/ 0 h 6898640"/>
              <a:gd name="connsiteX2" fmla="*/ 3826929 w 3826929"/>
              <a:gd name="connsiteY2" fmla="*/ 6878320 h 6898640"/>
              <a:gd name="connsiteX3" fmla="*/ 0 w 3826929"/>
              <a:gd name="connsiteY3" fmla="*/ 6898640 h 6898640"/>
              <a:gd name="connsiteX4" fmla="*/ 856122 w 3826929"/>
              <a:gd name="connsiteY4" fmla="*/ 8792 h 6898640"/>
              <a:gd name="connsiteX0" fmla="*/ 650015 w 3620822"/>
              <a:gd name="connsiteY0" fmla="*/ 8792 h 6907432"/>
              <a:gd name="connsiteX1" fmla="*/ 3620822 w 3620822"/>
              <a:gd name="connsiteY1" fmla="*/ 0 h 6907432"/>
              <a:gd name="connsiteX2" fmla="*/ 3620822 w 3620822"/>
              <a:gd name="connsiteY2" fmla="*/ 6878320 h 6907432"/>
              <a:gd name="connsiteX3" fmla="*/ 0 w 3620822"/>
              <a:gd name="connsiteY3" fmla="*/ 6907432 h 6907432"/>
              <a:gd name="connsiteX4" fmla="*/ 650015 w 3620822"/>
              <a:gd name="connsiteY4" fmla="*/ 8792 h 6907432"/>
              <a:gd name="connsiteX0" fmla="*/ 743700 w 3620822"/>
              <a:gd name="connsiteY0" fmla="*/ 17585 h 6907432"/>
              <a:gd name="connsiteX1" fmla="*/ 3620822 w 3620822"/>
              <a:gd name="connsiteY1" fmla="*/ 0 h 6907432"/>
              <a:gd name="connsiteX2" fmla="*/ 3620822 w 3620822"/>
              <a:gd name="connsiteY2" fmla="*/ 6878320 h 6907432"/>
              <a:gd name="connsiteX3" fmla="*/ 0 w 3620822"/>
              <a:gd name="connsiteY3" fmla="*/ 6907432 h 6907432"/>
              <a:gd name="connsiteX4" fmla="*/ 743700 w 3620822"/>
              <a:gd name="connsiteY4" fmla="*/ 17585 h 690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822" h="6907432">
                <a:moveTo>
                  <a:pt x="743700" y="17585"/>
                </a:moveTo>
                <a:lnTo>
                  <a:pt x="3620822" y="0"/>
                </a:lnTo>
                <a:lnTo>
                  <a:pt x="3620822" y="6878320"/>
                </a:lnTo>
                <a:lnTo>
                  <a:pt x="0" y="6907432"/>
                </a:lnTo>
                <a:lnTo>
                  <a:pt x="743700" y="17585"/>
                </a:lnTo>
                <a:close/>
              </a:path>
            </a:pathLst>
          </a:custGeom>
          <a:blipFill>
            <a:blip r:embed="rId2" cstate="print">
              <a:extLst>
                <a:ext uri="{28A0092B-C50C-407E-A947-70E740481C1C}">
                  <a14:useLocalDpi xmlns:a14="http://schemas.microsoft.com/office/drawing/2010/main"/>
                </a:ext>
              </a:extLst>
            </a:blip>
            <a:stretch>
              <a:fillRect l="-1127" t="-966" r="-17273" b="-9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27583F8-C7E2-7D42-B9D6-E34D99C8E4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
        <p:nvSpPr>
          <p:cNvPr id="17" name="Slide Number Placeholder 4">
            <a:extLst>
              <a:ext uri="{FF2B5EF4-FFF2-40B4-BE49-F238E27FC236}">
                <a16:creationId xmlns:a16="http://schemas.microsoft.com/office/drawing/2014/main" id="{AB98F126-B7D2-1E4A-9542-7937BBF97255}"/>
              </a:ext>
            </a:extLst>
          </p:cNvPr>
          <p:cNvSpPr>
            <a:spLocks noGrp="1"/>
          </p:cNvSpPr>
          <p:nvPr>
            <p:ph type="sldNum" sz="quarter" idx="15"/>
          </p:nvPr>
        </p:nvSpPr>
        <p:spPr>
          <a:xfrm>
            <a:off x="4748212" y="6386281"/>
            <a:ext cx="2743200" cy="270368"/>
          </a:xfrm>
        </p:spPr>
        <p:txBody>
          <a:bodyPr/>
          <a:lstStyle>
            <a:lvl1pPr algn="ctr">
              <a:defRPr>
                <a:solidFill>
                  <a:schemeClr val="bg1">
                    <a:lumMod val="85000"/>
                  </a:schemeClr>
                </a:solidFill>
                <a:latin typeface="Museo Slab 500" panose="02000000000000000000" pitchFamily="2" charset="77"/>
              </a:defRPr>
            </a:lvl1pPr>
          </a:lstStyle>
          <a:p>
            <a:fld id="{479B05D6-ACAF-9B4D-A7B4-825DC8A79C46}" type="slidenum">
              <a:rPr lang="en-US" smtClean="0"/>
              <a:pPr/>
              <a:t>‹#›</a:t>
            </a:fld>
            <a:endParaRPr lang="en-US"/>
          </a:p>
        </p:txBody>
      </p:sp>
    </p:spTree>
    <p:extLst>
      <p:ext uri="{BB962C8B-B14F-4D97-AF65-F5344CB8AC3E}">
        <p14:creationId xmlns:p14="http://schemas.microsoft.com/office/powerpoint/2010/main" val="141120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Slide Whit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4718C7D-6FA6-E040-B58C-342486BC650A}"/>
              </a:ext>
            </a:extLst>
          </p:cNvPr>
          <p:cNvSpPr>
            <a:spLocks noGrp="1"/>
          </p:cNvSpPr>
          <p:nvPr>
            <p:ph type="pic" sz="quarter" idx="13" hasCustomPrompt="1"/>
          </p:nvPr>
        </p:nvSpPr>
        <p:spPr>
          <a:xfrm>
            <a:off x="8783395" y="-20320"/>
            <a:ext cx="3408606" cy="6887113"/>
          </a:xfrm>
          <a:custGeom>
            <a:avLst/>
            <a:gdLst>
              <a:gd name="connsiteX0" fmla="*/ 0 w 3830637"/>
              <a:gd name="connsiteY0" fmla="*/ 0 h 6878320"/>
              <a:gd name="connsiteX1" fmla="*/ 3830637 w 3830637"/>
              <a:gd name="connsiteY1" fmla="*/ 0 h 6878320"/>
              <a:gd name="connsiteX2" fmla="*/ 3830637 w 3830637"/>
              <a:gd name="connsiteY2" fmla="*/ 6878320 h 6878320"/>
              <a:gd name="connsiteX3" fmla="*/ 0 w 3830637"/>
              <a:gd name="connsiteY3" fmla="*/ 6878320 h 6878320"/>
              <a:gd name="connsiteX4" fmla="*/ 0 w 3830637"/>
              <a:gd name="connsiteY4" fmla="*/ 0 h 6878320"/>
              <a:gd name="connsiteX0" fmla="*/ 883920 w 3830637"/>
              <a:gd name="connsiteY0" fmla="*/ 0 h 6878320"/>
              <a:gd name="connsiteX1" fmla="*/ 3830637 w 3830637"/>
              <a:gd name="connsiteY1" fmla="*/ 0 h 6878320"/>
              <a:gd name="connsiteX2" fmla="*/ 3830637 w 3830637"/>
              <a:gd name="connsiteY2" fmla="*/ 6878320 h 6878320"/>
              <a:gd name="connsiteX3" fmla="*/ 0 w 3830637"/>
              <a:gd name="connsiteY3" fmla="*/ 6878320 h 6878320"/>
              <a:gd name="connsiteX4" fmla="*/ 883920 w 3830637"/>
              <a:gd name="connsiteY4" fmla="*/ 0 h 6878320"/>
              <a:gd name="connsiteX0" fmla="*/ 461889 w 3408606"/>
              <a:gd name="connsiteY0" fmla="*/ 0 h 6887113"/>
              <a:gd name="connsiteX1" fmla="*/ 3408606 w 3408606"/>
              <a:gd name="connsiteY1" fmla="*/ 0 h 6887113"/>
              <a:gd name="connsiteX2" fmla="*/ 3408606 w 3408606"/>
              <a:gd name="connsiteY2" fmla="*/ 6878320 h 6887113"/>
              <a:gd name="connsiteX3" fmla="*/ 0 w 3408606"/>
              <a:gd name="connsiteY3" fmla="*/ 6887113 h 6887113"/>
              <a:gd name="connsiteX4" fmla="*/ 461889 w 3408606"/>
              <a:gd name="connsiteY4" fmla="*/ 0 h 6887113"/>
              <a:gd name="connsiteX0" fmla="*/ 699282 w 3408606"/>
              <a:gd name="connsiteY0" fmla="*/ 0 h 6887113"/>
              <a:gd name="connsiteX1" fmla="*/ 3408606 w 3408606"/>
              <a:gd name="connsiteY1" fmla="*/ 0 h 6887113"/>
              <a:gd name="connsiteX2" fmla="*/ 3408606 w 3408606"/>
              <a:gd name="connsiteY2" fmla="*/ 6878320 h 6887113"/>
              <a:gd name="connsiteX3" fmla="*/ 0 w 3408606"/>
              <a:gd name="connsiteY3" fmla="*/ 6887113 h 6887113"/>
              <a:gd name="connsiteX4" fmla="*/ 699282 w 3408606"/>
              <a:gd name="connsiteY4" fmla="*/ 0 h 6887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606" h="6887113">
                <a:moveTo>
                  <a:pt x="699282" y="0"/>
                </a:moveTo>
                <a:lnTo>
                  <a:pt x="3408606" y="0"/>
                </a:lnTo>
                <a:lnTo>
                  <a:pt x="3408606" y="6878320"/>
                </a:lnTo>
                <a:lnTo>
                  <a:pt x="0" y="6887113"/>
                </a:lnTo>
                <a:lnTo>
                  <a:pt x="699282" y="0"/>
                </a:lnTo>
                <a:close/>
              </a:path>
            </a:pathLst>
          </a:custGeom>
          <a:noFill/>
          <a:ln>
            <a:noFill/>
          </a:ln>
        </p:spPr>
        <p:txBody>
          <a:bodyPr>
            <a:normAutofit/>
          </a:bodyPr>
          <a:lstStyle>
            <a:lvl1pPr algn="r">
              <a:defRPr sz="1400">
                <a:latin typeface="Museo Sans 500" panose="02000000000000000000" pitchFamily="2" charset="77"/>
              </a:defRPr>
            </a:lvl1pPr>
          </a:lstStyle>
          <a:p>
            <a:r>
              <a:rPr lang="en-US"/>
              <a:t>Insert custom image</a:t>
            </a:r>
          </a:p>
        </p:txBody>
      </p:sp>
      <p:cxnSp>
        <p:nvCxnSpPr>
          <p:cNvPr id="10" name="Straight Connector 9">
            <a:extLst>
              <a:ext uri="{FF2B5EF4-FFF2-40B4-BE49-F238E27FC236}">
                <a16:creationId xmlns:a16="http://schemas.microsoft.com/office/drawing/2014/main" id="{1F37FDE0-226E-7946-846B-1AF73BEDF959}"/>
              </a:ext>
            </a:extLst>
          </p:cNvPr>
          <p:cNvCxnSpPr>
            <a:cxnSpLocks/>
          </p:cNvCxnSpPr>
          <p:nvPr userDrawn="1"/>
        </p:nvCxnSpPr>
        <p:spPr>
          <a:xfrm>
            <a:off x="497814" y="571274"/>
            <a:ext cx="1125222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0A34B2-8292-A649-9CB6-38C30F244145}"/>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FB8E0A54-0EFF-D64D-AA1D-0FC805AB209F}"/>
              </a:ext>
            </a:extLst>
          </p:cNvPr>
          <p:cNvSpPr>
            <a:spLocks noGrp="1"/>
          </p:cNvSpPr>
          <p:nvPr>
            <p:ph type="body" sz="quarter" idx="10" hasCustomPrompt="1"/>
          </p:nvPr>
        </p:nvSpPr>
        <p:spPr>
          <a:xfrm>
            <a:off x="462025" y="241555"/>
            <a:ext cx="6389688" cy="333149"/>
          </a:xfrm>
        </p:spPr>
        <p:txBody>
          <a:bodyPr>
            <a:normAutofit/>
          </a:bodyPr>
          <a:lstStyle>
            <a:lvl1pPr marL="0" indent="0">
              <a:lnSpc>
                <a:spcPct val="100000"/>
              </a:lnSpc>
              <a:buNone/>
              <a:defRPr sz="1400">
                <a:solidFill>
                  <a:srgbClr val="D9D9D6"/>
                </a:solidFill>
                <a:latin typeface="Museo Slab 500" panose="02000000000000000000" pitchFamily="2" charset="77"/>
              </a:defRPr>
            </a:lvl1pPr>
          </a:lstStyle>
          <a:p>
            <a:pPr lvl="0"/>
            <a:r>
              <a:rPr lang="en-US"/>
              <a:t>Name of presentation</a:t>
            </a:r>
          </a:p>
        </p:txBody>
      </p:sp>
      <p:sp>
        <p:nvSpPr>
          <p:cNvPr id="3" name="Text Placeholder 2">
            <a:extLst>
              <a:ext uri="{FF2B5EF4-FFF2-40B4-BE49-F238E27FC236}">
                <a16:creationId xmlns:a16="http://schemas.microsoft.com/office/drawing/2014/main" id="{419B72EB-BFD6-1F40-8D45-F5582A352156}"/>
              </a:ext>
            </a:extLst>
          </p:cNvPr>
          <p:cNvSpPr>
            <a:spLocks noGrp="1"/>
          </p:cNvSpPr>
          <p:nvPr>
            <p:ph type="body" sz="quarter" idx="11" hasCustomPrompt="1"/>
          </p:nvPr>
        </p:nvSpPr>
        <p:spPr>
          <a:xfrm>
            <a:off x="488950" y="796390"/>
            <a:ext cx="11261725" cy="519470"/>
          </a:xfrm>
        </p:spPr>
        <p:txBody>
          <a:bodyPr>
            <a:normAutofit/>
          </a:bodyPr>
          <a:lstStyle>
            <a:lvl1pPr marL="0" indent="0" algn="ctr">
              <a:lnSpc>
                <a:spcPct val="100000"/>
              </a:lnSpc>
              <a:buNone/>
              <a:defRPr sz="3200">
                <a:solidFill>
                  <a:srgbClr val="009CDE"/>
                </a:solidFill>
                <a:latin typeface="Museo Slab 500" panose="02000000000000000000" pitchFamily="2" charset="77"/>
              </a:defRPr>
            </a:lvl1pPr>
          </a:lstStyle>
          <a:p>
            <a:pPr lvl="0"/>
            <a:r>
              <a:rPr lang="en-US"/>
              <a:t>Slide title</a:t>
            </a:r>
          </a:p>
        </p:txBody>
      </p:sp>
      <p:pic>
        <p:nvPicPr>
          <p:cNvPr id="16" name="Picture 15">
            <a:extLst>
              <a:ext uri="{FF2B5EF4-FFF2-40B4-BE49-F238E27FC236}">
                <a16:creationId xmlns:a16="http://schemas.microsoft.com/office/drawing/2014/main" id="{DD422391-B85D-5547-9562-C2B30E6422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
        <p:nvSpPr>
          <p:cNvPr id="17" name="Slide Number Placeholder 4">
            <a:extLst>
              <a:ext uri="{FF2B5EF4-FFF2-40B4-BE49-F238E27FC236}">
                <a16:creationId xmlns:a16="http://schemas.microsoft.com/office/drawing/2014/main" id="{E769302F-1811-8A4A-BE51-18AE87A5CFF9}"/>
              </a:ext>
            </a:extLst>
          </p:cNvPr>
          <p:cNvSpPr>
            <a:spLocks noGrp="1"/>
          </p:cNvSpPr>
          <p:nvPr>
            <p:ph type="sldNum" sz="quarter" idx="15"/>
          </p:nvPr>
        </p:nvSpPr>
        <p:spPr>
          <a:xfrm>
            <a:off x="4748212" y="6386281"/>
            <a:ext cx="2743200" cy="270368"/>
          </a:xfrm>
        </p:spPr>
        <p:txBody>
          <a:bodyPr/>
          <a:lstStyle>
            <a:lvl1pPr algn="ctr">
              <a:defRPr>
                <a:solidFill>
                  <a:schemeClr val="bg1">
                    <a:lumMod val="85000"/>
                  </a:schemeClr>
                </a:solidFill>
                <a:latin typeface="Museo Slab 500" panose="02000000000000000000" pitchFamily="2" charset="77"/>
              </a:defRPr>
            </a:lvl1pPr>
          </a:lstStyle>
          <a:p>
            <a:fld id="{479B05D6-ACAF-9B4D-A7B4-825DC8A79C46}" type="slidenum">
              <a:rPr lang="en-US" smtClean="0"/>
              <a:pPr/>
              <a:t>‹#›</a:t>
            </a:fld>
            <a:endParaRPr lang="en-US"/>
          </a:p>
        </p:txBody>
      </p:sp>
      <p:sp>
        <p:nvSpPr>
          <p:cNvPr id="12" name="Text Placeholder 7">
            <a:extLst>
              <a:ext uri="{FF2B5EF4-FFF2-40B4-BE49-F238E27FC236}">
                <a16:creationId xmlns:a16="http://schemas.microsoft.com/office/drawing/2014/main" id="{2C7226AC-4019-A84A-9990-D41A24CB504C}"/>
              </a:ext>
            </a:extLst>
          </p:cNvPr>
          <p:cNvSpPr>
            <a:spLocks noGrp="1"/>
          </p:cNvSpPr>
          <p:nvPr>
            <p:ph type="body" sz="quarter" idx="12"/>
          </p:nvPr>
        </p:nvSpPr>
        <p:spPr>
          <a:xfrm>
            <a:off x="488951" y="1517650"/>
            <a:ext cx="8531956" cy="4629150"/>
          </a:xfrm>
        </p:spPr>
        <p:txBody>
          <a:bodyPr>
            <a:normAutofit/>
          </a:bodyPr>
          <a:lstStyle>
            <a:lvl1pPr>
              <a:lnSpc>
                <a:spcPct val="100000"/>
              </a:lnSpc>
              <a:spcBef>
                <a:spcPts val="1000"/>
              </a:spcBef>
              <a:buClr>
                <a:srgbClr val="009CDE"/>
              </a:buClr>
              <a:defRPr sz="1800">
                <a:solidFill>
                  <a:schemeClr val="bg2">
                    <a:lumMod val="25000"/>
                  </a:schemeClr>
                </a:solidFill>
                <a:latin typeface="Museo Sans 500" panose="02000000000000000000" pitchFamily="2" charset="77"/>
              </a:defRPr>
            </a:lvl1pPr>
            <a:lvl2pPr>
              <a:lnSpc>
                <a:spcPct val="100000"/>
              </a:lnSpc>
              <a:spcBef>
                <a:spcPts val="1000"/>
              </a:spcBef>
              <a:buClr>
                <a:srgbClr val="009CDE"/>
              </a:buClr>
              <a:defRPr sz="1800">
                <a:solidFill>
                  <a:schemeClr val="bg2">
                    <a:lumMod val="25000"/>
                  </a:schemeClr>
                </a:solidFill>
                <a:latin typeface="Museo Sans 500" panose="02000000000000000000" pitchFamily="2" charset="77"/>
              </a:defRPr>
            </a:lvl2pPr>
            <a:lvl3pPr>
              <a:lnSpc>
                <a:spcPct val="100000"/>
              </a:lnSpc>
              <a:spcBef>
                <a:spcPts val="1000"/>
              </a:spcBef>
              <a:buClr>
                <a:srgbClr val="009CDE"/>
              </a:buClr>
              <a:defRPr sz="1800">
                <a:solidFill>
                  <a:schemeClr val="bg2">
                    <a:lumMod val="25000"/>
                  </a:schemeClr>
                </a:solidFill>
                <a:latin typeface="Museo Sans 500" panose="02000000000000000000" pitchFamily="2" charset="77"/>
              </a:defRPr>
            </a:lvl3pPr>
            <a:lvl4pPr>
              <a:lnSpc>
                <a:spcPct val="100000"/>
              </a:lnSpc>
              <a:spcBef>
                <a:spcPts val="1000"/>
              </a:spcBef>
              <a:buClr>
                <a:srgbClr val="009CDE"/>
              </a:buClr>
              <a:defRPr sz="1500">
                <a:solidFill>
                  <a:schemeClr val="bg2">
                    <a:lumMod val="25000"/>
                  </a:schemeClr>
                </a:solidFill>
                <a:latin typeface="Museo Sans 500" panose="02000000000000000000" pitchFamily="2" charset="77"/>
              </a:defRPr>
            </a:lvl4pPr>
            <a:lvl5pPr>
              <a:lnSpc>
                <a:spcPct val="100000"/>
              </a:lnSpc>
              <a:spcBef>
                <a:spcPts val="1000"/>
              </a:spcBef>
              <a:buClr>
                <a:srgbClr val="009CDE"/>
              </a:buClr>
              <a:defRPr sz="1500">
                <a:solidFill>
                  <a:schemeClr val="bg2">
                    <a:lumMod val="25000"/>
                  </a:schemeClr>
                </a:solidFill>
                <a:latin typeface="Museo Sans 500" panose="02000000000000000000" pitchFamily="2" charset="77"/>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0872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Color 1">
    <p:bg>
      <p:bgPr>
        <a:solidFill>
          <a:srgbClr val="B1E4E3"/>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37FDE0-226E-7946-846B-1AF73BEDF959}"/>
              </a:ext>
            </a:extLst>
          </p:cNvPr>
          <p:cNvCxnSpPr>
            <a:cxnSpLocks/>
          </p:cNvCxnSpPr>
          <p:nvPr userDrawn="1"/>
        </p:nvCxnSpPr>
        <p:spPr>
          <a:xfrm>
            <a:off x="497814" y="571274"/>
            <a:ext cx="1125222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0A34B2-8292-A649-9CB6-38C30F244145}"/>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FB8E0A54-0EFF-D64D-AA1D-0FC805AB209F}"/>
              </a:ext>
            </a:extLst>
          </p:cNvPr>
          <p:cNvSpPr>
            <a:spLocks noGrp="1"/>
          </p:cNvSpPr>
          <p:nvPr>
            <p:ph type="body" sz="quarter" idx="10" hasCustomPrompt="1"/>
          </p:nvPr>
        </p:nvSpPr>
        <p:spPr>
          <a:xfrm>
            <a:off x="462025" y="241555"/>
            <a:ext cx="6389688" cy="333149"/>
          </a:xfrm>
        </p:spPr>
        <p:txBody>
          <a:bodyPr>
            <a:normAutofit/>
          </a:bodyPr>
          <a:lstStyle>
            <a:lvl1pPr marL="0" indent="0">
              <a:lnSpc>
                <a:spcPct val="100000"/>
              </a:lnSpc>
              <a:buNone/>
              <a:defRPr sz="1400">
                <a:solidFill>
                  <a:schemeClr val="bg1"/>
                </a:solidFill>
                <a:latin typeface="Museo Slab 500" panose="02000000000000000000" pitchFamily="2" charset="77"/>
              </a:defRPr>
            </a:lvl1pPr>
          </a:lstStyle>
          <a:p>
            <a:pPr lvl="0"/>
            <a:r>
              <a:rPr lang="en-US"/>
              <a:t>Name of presentation</a:t>
            </a:r>
          </a:p>
        </p:txBody>
      </p:sp>
      <p:sp>
        <p:nvSpPr>
          <p:cNvPr id="3" name="Text Placeholder 2">
            <a:extLst>
              <a:ext uri="{FF2B5EF4-FFF2-40B4-BE49-F238E27FC236}">
                <a16:creationId xmlns:a16="http://schemas.microsoft.com/office/drawing/2014/main" id="{419B72EB-BFD6-1F40-8D45-F5582A352156}"/>
              </a:ext>
            </a:extLst>
          </p:cNvPr>
          <p:cNvSpPr>
            <a:spLocks noGrp="1"/>
          </p:cNvSpPr>
          <p:nvPr>
            <p:ph type="body" sz="quarter" idx="11" hasCustomPrompt="1"/>
          </p:nvPr>
        </p:nvSpPr>
        <p:spPr>
          <a:xfrm>
            <a:off x="488950" y="796390"/>
            <a:ext cx="11261725" cy="519470"/>
          </a:xfrm>
        </p:spPr>
        <p:txBody>
          <a:bodyPr>
            <a:normAutofit/>
          </a:bodyPr>
          <a:lstStyle>
            <a:lvl1pPr marL="0" indent="0" algn="ctr">
              <a:lnSpc>
                <a:spcPct val="100000"/>
              </a:lnSpc>
              <a:buNone/>
              <a:defRPr sz="3200">
                <a:solidFill>
                  <a:srgbClr val="004987"/>
                </a:solidFill>
                <a:latin typeface="Museo Slab 500" panose="02000000000000000000" pitchFamily="2" charset="77"/>
              </a:defRPr>
            </a:lvl1pPr>
          </a:lstStyle>
          <a:p>
            <a:pPr lvl="0"/>
            <a:r>
              <a:rPr lang="en-US"/>
              <a:t>Slide title</a:t>
            </a:r>
          </a:p>
        </p:txBody>
      </p:sp>
      <p:sp>
        <p:nvSpPr>
          <p:cNvPr id="8" name="Text Placeholder 7">
            <a:extLst>
              <a:ext uri="{FF2B5EF4-FFF2-40B4-BE49-F238E27FC236}">
                <a16:creationId xmlns:a16="http://schemas.microsoft.com/office/drawing/2014/main" id="{5ACDD907-A2CA-F54C-B478-CCB79BE3BDC4}"/>
              </a:ext>
            </a:extLst>
          </p:cNvPr>
          <p:cNvSpPr>
            <a:spLocks noGrp="1"/>
          </p:cNvSpPr>
          <p:nvPr>
            <p:ph type="body" sz="quarter" idx="12"/>
          </p:nvPr>
        </p:nvSpPr>
        <p:spPr>
          <a:xfrm>
            <a:off x="488950" y="1517650"/>
            <a:ext cx="11261725" cy="4629150"/>
          </a:xfrm>
        </p:spPr>
        <p:txBody>
          <a:bodyPr>
            <a:normAutofit/>
          </a:bodyPr>
          <a:lstStyle>
            <a:lvl1pPr>
              <a:lnSpc>
                <a:spcPct val="100000"/>
              </a:lnSpc>
              <a:spcBef>
                <a:spcPts val="1000"/>
              </a:spcBef>
              <a:buClr>
                <a:schemeClr val="bg1"/>
              </a:buClr>
              <a:defRPr sz="1800">
                <a:solidFill>
                  <a:schemeClr val="bg2">
                    <a:lumMod val="25000"/>
                  </a:schemeClr>
                </a:solidFill>
                <a:latin typeface="Museo Sans 500" panose="02000000000000000000" pitchFamily="2" charset="77"/>
              </a:defRPr>
            </a:lvl1pPr>
            <a:lvl2pPr>
              <a:lnSpc>
                <a:spcPct val="100000"/>
              </a:lnSpc>
              <a:spcBef>
                <a:spcPts val="1000"/>
              </a:spcBef>
              <a:buClr>
                <a:schemeClr val="bg1"/>
              </a:buClr>
              <a:defRPr sz="1800">
                <a:solidFill>
                  <a:schemeClr val="bg2">
                    <a:lumMod val="25000"/>
                  </a:schemeClr>
                </a:solidFill>
                <a:latin typeface="Museo Sans 500" panose="02000000000000000000" pitchFamily="2" charset="77"/>
              </a:defRPr>
            </a:lvl2pPr>
            <a:lvl3pPr>
              <a:lnSpc>
                <a:spcPct val="100000"/>
              </a:lnSpc>
              <a:spcBef>
                <a:spcPts val="1000"/>
              </a:spcBef>
              <a:buClr>
                <a:schemeClr val="bg1"/>
              </a:buClr>
              <a:defRPr sz="1800">
                <a:solidFill>
                  <a:schemeClr val="bg2">
                    <a:lumMod val="25000"/>
                  </a:schemeClr>
                </a:solidFill>
                <a:latin typeface="Museo Sans 500" panose="02000000000000000000" pitchFamily="2" charset="77"/>
              </a:defRPr>
            </a:lvl3pPr>
            <a:lvl4pPr>
              <a:lnSpc>
                <a:spcPct val="100000"/>
              </a:lnSpc>
              <a:spcBef>
                <a:spcPts val="1000"/>
              </a:spcBef>
              <a:buClr>
                <a:srgbClr val="009CDE"/>
              </a:buClr>
              <a:defRPr sz="1500">
                <a:solidFill>
                  <a:schemeClr val="bg2">
                    <a:lumMod val="25000"/>
                  </a:schemeClr>
                </a:solidFill>
                <a:latin typeface="Museo Sans 500" panose="02000000000000000000" pitchFamily="2" charset="77"/>
              </a:defRPr>
            </a:lvl4pPr>
            <a:lvl5pPr>
              <a:lnSpc>
                <a:spcPct val="100000"/>
              </a:lnSpc>
              <a:spcBef>
                <a:spcPts val="1000"/>
              </a:spcBef>
              <a:buClr>
                <a:srgbClr val="009CDE"/>
              </a:buClr>
              <a:defRPr sz="1500">
                <a:solidFill>
                  <a:schemeClr val="bg2">
                    <a:lumMod val="25000"/>
                  </a:schemeClr>
                </a:solidFill>
                <a:latin typeface="Museo Sans 500" panose="02000000000000000000" pitchFamily="2" charset="77"/>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C1A91F8A-BD02-D54C-9D26-7C39AD9E79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
        <p:nvSpPr>
          <p:cNvPr id="18" name="Slide Number Placeholder 4">
            <a:extLst>
              <a:ext uri="{FF2B5EF4-FFF2-40B4-BE49-F238E27FC236}">
                <a16:creationId xmlns:a16="http://schemas.microsoft.com/office/drawing/2014/main" id="{072F97E1-1269-DA46-A8F3-40559330BEE5}"/>
              </a:ext>
            </a:extLst>
          </p:cNvPr>
          <p:cNvSpPr>
            <a:spLocks noGrp="1"/>
          </p:cNvSpPr>
          <p:nvPr>
            <p:ph type="sldNum" sz="quarter" idx="15"/>
          </p:nvPr>
        </p:nvSpPr>
        <p:spPr>
          <a:xfrm>
            <a:off x="4748212" y="6386281"/>
            <a:ext cx="2743200" cy="270368"/>
          </a:xfrm>
        </p:spPr>
        <p:txBody>
          <a:bodyPr/>
          <a:lstStyle>
            <a:lvl1pPr algn="ctr">
              <a:defRPr>
                <a:solidFill>
                  <a:schemeClr val="bg1"/>
                </a:solidFill>
                <a:latin typeface="Museo Slab 500" panose="02000000000000000000" pitchFamily="2" charset="77"/>
              </a:defRPr>
            </a:lvl1pPr>
          </a:lstStyle>
          <a:p>
            <a:fld id="{479B05D6-ACAF-9B4D-A7B4-825DC8A79C46}" type="slidenum">
              <a:rPr lang="en-US" smtClean="0"/>
              <a:pPr/>
              <a:t>‹#›</a:t>
            </a:fld>
            <a:endParaRPr lang="en-US"/>
          </a:p>
        </p:txBody>
      </p:sp>
    </p:spTree>
    <p:extLst>
      <p:ext uri="{BB962C8B-B14F-4D97-AF65-F5344CB8AC3E}">
        <p14:creationId xmlns:p14="http://schemas.microsoft.com/office/powerpoint/2010/main" val="362574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lide Color 2">
    <p:bg>
      <p:bgPr>
        <a:solidFill>
          <a:srgbClr val="B1E4E3"/>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37FDE0-226E-7946-846B-1AF73BEDF959}"/>
              </a:ext>
            </a:extLst>
          </p:cNvPr>
          <p:cNvCxnSpPr>
            <a:cxnSpLocks/>
          </p:cNvCxnSpPr>
          <p:nvPr userDrawn="1"/>
        </p:nvCxnSpPr>
        <p:spPr>
          <a:xfrm>
            <a:off x="497814" y="571274"/>
            <a:ext cx="1125222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0A34B2-8292-A649-9CB6-38C30F244145}"/>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FB8E0A54-0EFF-D64D-AA1D-0FC805AB209F}"/>
              </a:ext>
            </a:extLst>
          </p:cNvPr>
          <p:cNvSpPr>
            <a:spLocks noGrp="1"/>
          </p:cNvSpPr>
          <p:nvPr>
            <p:ph type="body" sz="quarter" idx="10" hasCustomPrompt="1"/>
          </p:nvPr>
        </p:nvSpPr>
        <p:spPr>
          <a:xfrm>
            <a:off x="462025" y="241555"/>
            <a:ext cx="6389688" cy="333149"/>
          </a:xfrm>
        </p:spPr>
        <p:txBody>
          <a:bodyPr>
            <a:normAutofit/>
          </a:bodyPr>
          <a:lstStyle>
            <a:lvl1pPr marL="0" indent="0">
              <a:lnSpc>
                <a:spcPct val="100000"/>
              </a:lnSpc>
              <a:buNone/>
              <a:defRPr sz="1400">
                <a:solidFill>
                  <a:schemeClr val="bg1"/>
                </a:solidFill>
                <a:latin typeface="Museo Slab 500" panose="02000000000000000000" pitchFamily="2" charset="77"/>
              </a:defRPr>
            </a:lvl1pPr>
          </a:lstStyle>
          <a:p>
            <a:pPr lvl="0"/>
            <a:r>
              <a:rPr lang="en-US"/>
              <a:t>Name of presentation</a:t>
            </a:r>
          </a:p>
        </p:txBody>
      </p:sp>
      <p:sp>
        <p:nvSpPr>
          <p:cNvPr id="3" name="Text Placeholder 2">
            <a:extLst>
              <a:ext uri="{FF2B5EF4-FFF2-40B4-BE49-F238E27FC236}">
                <a16:creationId xmlns:a16="http://schemas.microsoft.com/office/drawing/2014/main" id="{419B72EB-BFD6-1F40-8D45-F5582A352156}"/>
              </a:ext>
            </a:extLst>
          </p:cNvPr>
          <p:cNvSpPr>
            <a:spLocks noGrp="1"/>
          </p:cNvSpPr>
          <p:nvPr>
            <p:ph type="body" sz="quarter" idx="11" hasCustomPrompt="1"/>
          </p:nvPr>
        </p:nvSpPr>
        <p:spPr>
          <a:xfrm>
            <a:off x="488950" y="796390"/>
            <a:ext cx="11261725" cy="519470"/>
          </a:xfrm>
        </p:spPr>
        <p:txBody>
          <a:bodyPr>
            <a:normAutofit/>
          </a:bodyPr>
          <a:lstStyle>
            <a:lvl1pPr marL="0" indent="0" algn="ctr">
              <a:lnSpc>
                <a:spcPct val="100000"/>
              </a:lnSpc>
              <a:buNone/>
              <a:defRPr sz="3200">
                <a:solidFill>
                  <a:srgbClr val="004987"/>
                </a:solidFill>
                <a:latin typeface="Museo Slab 500" panose="02000000000000000000" pitchFamily="2" charset="77"/>
              </a:defRPr>
            </a:lvl1pPr>
          </a:lstStyle>
          <a:p>
            <a:pPr lvl="0"/>
            <a:r>
              <a:rPr lang="en-US"/>
              <a:t>Slide title</a:t>
            </a:r>
          </a:p>
        </p:txBody>
      </p:sp>
      <p:sp>
        <p:nvSpPr>
          <p:cNvPr id="8" name="Text Placeholder 7">
            <a:extLst>
              <a:ext uri="{FF2B5EF4-FFF2-40B4-BE49-F238E27FC236}">
                <a16:creationId xmlns:a16="http://schemas.microsoft.com/office/drawing/2014/main" id="{5ACDD907-A2CA-F54C-B478-CCB79BE3BDC4}"/>
              </a:ext>
            </a:extLst>
          </p:cNvPr>
          <p:cNvSpPr>
            <a:spLocks noGrp="1"/>
          </p:cNvSpPr>
          <p:nvPr>
            <p:ph type="body" sz="quarter" idx="12"/>
          </p:nvPr>
        </p:nvSpPr>
        <p:spPr>
          <a:xfrm>
            <a:off x="488950" y="1517650"/>
            <a:ext cx="8558881" cy="4629150"/>
          </a:xfrm>
        </p:spPr>
        <p:txBody>
          <a:bodyPr>
            <a:normAutofit/>
          </a:bodyPr>
          <a:lstStyle>
            <a:lvl1pPr>
              <a:lnSpc>
                <a:spcPct val="100000"/>
              </a:lnSpc>
              <a:spcBef>
                <a:spcPts val="1000"/>
              </a:spcBef>
              <a:buClr>
                <a:schemeClr val="bg1"/>
              </a:buClr>
              <a:defRPr sz="1800">
                <a:solidFill>
                  <a:schemeClr val="bg2">
                    <a:lumMod val="25000"/>
                  </a:schemeClr>
                </a:solidFill>
                <a:latin typeface="Museo Sans 500" panose="02000000000000000000" pitchFamily="2" charset="77"/>
              </a:defRPr>
            </a:lvl1pPr>
            <a:lvl2pPr>
              <a:lnSpc>
                <a:spcPct val="100000"/>
              </a:lnSpc>
              <a:spcBef>
                <a:spcPts val="1000"/>
              </a:spcBef>
              <a:buClr>
                <a:schemeClr val="bg1"/>
              </a:buClr>
              <a:defRPr sz="1800">
                <a:solidFill>
                  <a:schemeClr val="bg2">
                    <a:lumMod val="25000"/>
                  </a:schemeClr>
                </a:solidFill>
                <a:latin typeface="Museo Sans 500" panose="02000000000000000000" pitchFamily="2" charset="77"/>
              </a:defRPr>
            </a:lvl2pPr>
            <a:lvl3pPr>
              <a:lnSpc>
                <a:spcPct val="100000"/>
              </a:lnSpc>
              <a:spcBef>
                <a:spcPts val="1000"/>
              </a:spcBef>
              <a:buClr>
                <a:schemeClr val="bg1"/>
              </a:buClr>
              <a:defRPr sz="1800">
                <a:solidFill>
                  <a:schemeClr val="bg2">
                    <a:lumMod val="25000"/>
                  </a:schemeClr>
                </a:solidFill>
                <a:latin typeface="Museo Sans 500" panose="02000000000000000000" pitchFamily="2" charset="77"/>
              </a:defRPr>
            </a:lvl3pPr>
            <a:lvl4pPr>
              <a:lnSpc>
                <a:spcPct val="100000"/>
              </a:lnSpc>
              <a:spcBef>
                <a:spcPts val="1000"/>
              </a:spcBef>
              <a:buClr>
                <a:srgbClr val="009CDE"/>
              </a:buClr>
              <a:defRPr sz="1500">
                <a:solidFill>
                  <a:schemeClr val="bg2">
                    <a:lumMod val="25000"/>
                  </a:schemeClr>
                </a:solidFill>
                <a:latin typeface="Museo Sans 500" panose="02000000000000000000" pitchFamily="2" charset="77"/>
              </a:defRPr>
            </a:lvl4pPr>
            <a:lvl5pPr>
              <a:lnSpc>
                <a:spcPct val="100000"/>
              </a:lnSpc>
              <a:spcBef>
                <a:spcPts val="1000"/>
              </a:spcBef>
              <a:buClr>
                <a:srgbClr val="009CDE"/>
              </a:buClr>
              <a:defRPr sz="1500">
                <a:solidFill>
                  <a:schemeClr val="bg2">
                    <a:lumMod val="25000"/>
                  </a:schemeClr>
                </a:solidFill>
                <a:latin typeface="Museo Sans 500" panose="02000000000000000000" pitchFamily="2" charset="77"/>
              </a:defRPr>
            </a:lvl5pPr>
          </a:lstStyle>
          <a:p>
            <a:pPr lvl="0"/>
            <a:r>
              <a:rPr lang="en-US"/>
              <a:t>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A95C929D-13C9-704C-9115-B286181216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
        <p:nvSpPr>
          <p:cNvPr id="15" name="Slide Number Placeholder 4">
            <a:extLst>
              <a:ext uri="{FF2B5EF4-FFF2-40B4-BE49-F238E27FC236}">
                <a16:creationId xmlns:a16="http://schemas.microsoft.com/office/drawing/2014/main" id="{C38CC220-5C51-524C-82DF-28B944F27937}"/>
              </a:ext>
            </a:extLst>
          </p:cNvPr>
          <p:cNvSpPr>
            <a:spLocks noGrp="1"/>
          </p:cNvSpPr>
          <p:nvPr>
            <p:ph type="sldNum" sz="quarter" idx="15"/>
          </p:nvPr>
        </p:nvSpPr>
        <p:spPr>
          <a:xfrm>
            <a:off x="4748212" y="6386281"/>
            <a:ext cx="2743200" cy="270368"/>
          </a:xfrm>
        </p:spPr>
        <p:txBody>
          <a:bodyPr/>
          <a:lstStyle>
            <a:lvl1pPr algn="ctr">
              <a:defRPr>
                <a:solidFill>
                  <a:schemeClr val="bg1"/>
                </a:solidFill>
                <a:latin typeface="Museo Slab 500" panose="02000000000000000000" pitchFamily="2" charset="77"/>
              </a:defRPr>
            </a:lvl1pPr>
          </a:lstStyle>
          <a:p>
            <a:fld id="{479B05D6-ACAF-9B4D-A7B4-825DC8A79C46}" type="slidenum">
              <a:rPr lang="en-US" smtClean="0"/>
              <a:pPr/>
              <a:t>‹#›</a:t>
            </a:fld>
            <a:endParaRPr lang="en-US"/>
          </a:p>
        </p:txBody>
      </p:sp>
      <p:sp>
        <p:nvSpPr>
          <p:cNvPr id="16" name="Rectangle 2">
            <a:extLst>
              <a:ext uri="{FF2B5EF4-FFF2-40B4-BE49-F238E27FC236}">
                <a16:creationId xmlns:a16="http://schemas.microsoft.com/office/drawing/2014/main" id="{58E7FEFF-1D8E-6043-9F40-98384D3F26A0}"/>
              </a:ext>
            </a:extLst>
          </p:cNvPr>
          <p:cNvSpPr/>
          <p:nvPr userDrawn="1"/>
        </p:nvSpPr>
        <p:spPr>
          <a:xfrm>
            <a:off x="8793871" y="-20320"/>
            <a:ext cx="3398129" cy="6907432"/>
          </a:xfrm>
          <a:custGeom>
            <a:avLst/>
            <a:gdLst>
              <a:gd name="connsiteX0" fmla="*/ 0 w 4460240"/>
              <a:gd name="connsiteY0" fmla="*/ 0 h 6858000"/>
              <a:gd name="connsiteX1" fmla="*/ 4460240 w 4460240"/>
              <a:gd name="connsiteY1" fmla="*/ 0 h 6858000"/>
              <a:gd name="connsiteX2" fmla="*/ 4460240 w 4460240"/>
              <a:gd name="connsiteY2" fmla="*/ 6858000 h 6858000"/>
              <a:gd name="connsiteX3" fmla="*/ 0 w 4460240"/>
              <a:gd name="connsiteY3" fmla="*/ 6858000 h 6858000"/>
              <a:gd name="connsiteX4" fmla="*/ 0 w 4460240"/>
              <a:gd name="connsiteY4" fmla="*/ 0 h 6858000"/>
              <a:gd name="connsiteX0" fmla="*/ 1320800 w 4460240"/>
              <a:gd name="connsiteY0" fmla="*/ 10160 h 6858000"/>
              <a:gd name="connsiteX1" fmla="*/ 4460240 w 4460240"/>
              <a:gd name="connsiteY1" fmla="*/ 0 h 6858000"/>
              <a:gd name="connsiteX2" fmla="*/ 4460240 w 4460240"/>
              <a:gd name="connsiteY2" fmla="*/ 6858000 h 6858000"/>
              <a:gd name="connsiteX3" fmla="*/ 0 w 4460240"/>
              <a:gd name="connsiteY3" fmla="*/ 6858000 h 6858000"/>
              <a:gd name="connsiteX4" fmla="*/ 1320800 w 4460240"/>
              <a:gd name="connsiteY4" fmla="*/ 10160 h 6858000"/>
              <a:gd name="connsiteX0" fmla="*/ 1320800 w 4460240"/>
              <a:gd name="connsiteY0" fmla="*/ 0 h 6878320"/>
              <a:gd name="connsiteX1" fmla="*/ 4460240 w 4460240"/>
              <a:gd name="connsiteY1" fmla="*/ 20320 h 6878320"/>
              <a:gd name="connsiteX2" fmla="*/ 4460240 w 4460240"/>
              <a:gd name="connsiteY2" fmla="*/ 6878320 h 6878320"/>
              <a:gd name="connsiteX3" fmla="*/ 0 w 4460240"/>
              <a:gd name="connsiteY3" fmla="*/ 6878320 h 6878320"/>
              <a:gd name="connsiteX4" fmla="*/ 1320800 w 4460240"/>
              <a:gd name="connsiteY4" fmla="*/ 0 h 6878320"/>
              <a:gd name="connsiteX0" fmla="*/ 1320800 w 4460240"/>
              <a:gd name="connsiteY0" fmla="*/ 0 h 6878320"/>
              <a:gd name="connsiteX1" fmla="*/ 4460240 w 4460240"/>
              <a:gd name="connsiteY1" fmla="*/ 0 h 6878320"/>
              <a:gd name="connsiteX2" fmla="*/ 4460240 w 4460240"/>
              <a:gd name="connsiteY2" fmla="*/ 6878320 h 6878320"/>
              <a:gd name="connsiteX3" fmla="*/ 0 w 4460240"/>
              <a:gd name="connsiteY3" fmla="*/ 6878320 h 6878320"/>
              <a:gd name="connsiteX4" fmla="*/ 1320800 w 4460240"/>
              <a:gd name="connsiteY4" fmla="*/ 0 h 6878320"/>
              <a:gd name="connsiteX0" fmla="*/ 931070 w 4070510"/>
              <a:gd name="connsiteY0" fmla="*/ 0 h 6898640"/>
              <a:gd name="connsiteX1" fmla="*/ 4070510 w 4070510"/>
              <a:gd name="connsiteY1" fmla="*/ 0 h 6898640"/>
              <a:gd name="connsiteX2" fmla="*/ 4070510 w 4070510"/>
              <a:gd name="connsiteY2" fmla="*/ 6878320 h 6898640"/>
              <a:gd name="connsiteX3" fmla="*/ 0 w 4070510"/>
              <a:gd name="connsiteY3" fmla="*/ 6898640 h 6898640"/>
              <a:gd name="connsiteX4" fmla="*/ 931070 w 4070510"/>
              <a:gd name="connsiteY4" fmla="*/ 0 h 6898640"/>
              <a:gd name="connsiteX0" fmla="*/ 687489 w 3826929"/>
              <a:gd name="connsiteY0" fmla="*/ 0 h 6898640"/>
              <a:gd name="connsiteX1" fmla="*/ 3826929 w 3826929"/>
              <a:gd name="connsiteY1" fmla="*/ 0 h 6898640"/>
              <a:gd name="connsiteX2" fmla="*/ 3826929 w 3826929"/>
              <a:gd name="connsiteY2" fmla="*/ 6878320 h 6898640"/>
              <a:gd name="connsiteX3" fmla="*/ 0 w 3826929"/>
              <a:gd name="connsiteY3" fmla="*/ 6898640 h 6898640"/>
              <a:gd name="connsiteX4" fmla="*/ 687489 w 3826929"/>
              <a:gd name="connsiteY4" fmla="*/ 0 h 6898640"/>
              <a:gd name="connsiteX0" fmla="*/ 856122 w 3826929"/>
              <a:gd name="connsiteY0" fmla="*/ 8792 h 6898640"/>
              <a:gd name="connsiteX1" fmla="*/ 3826929 w 3826929"/>
              <a:gd name="connsiteY1" fmla="*/ 0 h 6898640"/>
              <a:gd name="connsiteX2" fmla="*/ 3826929 w 3826929"/>
              <a:gd name="connsiteY2" fmla="*/ 6878320 h 6898640"/>
              <a:gd name="connsiteX3" fmla="*/ 0 w 3826929"/>
              <a:gd name="connsiteY3" fmla="*/ 6898640 h 6898640"/>
              <a:gd name="connsiteX4" fmla="*/ 856122 w 3826929"/>
              <a:gd name="connsiteY4" fmla="*/ 8792 h 6898640"/>
              <a:gd name="connsiteX0" fmla="*/ 650015 w 3620822"/>
              <a:gd name="connsiteY0" fmla="*/ 8792 h 6907432"/>
              <a:gd name="connsiteX1" fmla="*/ 3620822 w 3620822"/>
              <a:gd name="connsiteY1" fmla="*/ 0 h 6907432"/>
              <a:gd name="connsiteX2" fmla="*/ 3620822 w 3620822"/>
              <a:gd name="connsiteY2" fmla="*/ 6878320 h 6907432"/>
              <a:gd name="connsiteX3" fmla="*/ 0 w 3620822"/>
              <a:gd name="connsiteY3" fmla="*/ 6907432 h 6907432"/>
              <a:gd name="connsiteX4" fmla="*/ 650015 w 3620822"/>
              <a:gd name="connsiteY4" fmla="*/ 8792 h 6907432"/>
              <a:gd name="connsiteX0" fmla="*/ 743700 w 3620822"/>
              <a:gd name="connsiteY0" fmla="*/ 17585 h 6907432"/>
              <a:gd name="connsiteX1" fmla="*/ 3620822 w 3620822"/>
              <a:gd name="connsiteY1" fmla="*/ 0 h 6907432"/>
              <a:gd name="connsiteX2" fmla="*/ 3620822 w 3620822"/>
              <a:gd name="connsiteY2" fmla="*/ 6878320 h 6907432"/>
              <a:gd name="connsiteX3" fmla="*/ 0 w 3620822"/>
              <a:gd name="connsiteY3" fmla="*/ 6907432 h 6907432"/>
              <a:gd name="connsiteX4" fmla="*/ 743700 w 3620822"/>
              <a:gd name="connsiteY4" fmla="*/ 17585 h 690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822" h="6907432">
                <a:moveTo>
                  <a:pt x="743700" y="17585"/>
                </a:moveTo>
                <a:lnTo>
                  <a:pt x="3620822" y="0"/>
                </a:lnTo>
                <a:lnTo>
                  <a:pt x="3620822" y="6878320"/>
                </a:lnTo>
                <a:lnTo>
                  <a:pt x="0" y="6907432"/>
                </a:lnTo>
                <a:lnTo>
                  <a:pt x="743700" y="17585"/>
                </a:lnTo>
                <a:close/>
              </a:path>
            </a:pathLst>
          </a:custGeom>
          <a:blipFill>
            <a:blip r:embed="rId3" cstate="print">
              <a:extLst>
                <a:ext uri="{28A0092B-C50C-407E-A947-70E740481C1C}">
                  <a14:useLocalDpi xmlns:a14="http://schemas.microsoft.com/office/drawing/2010/main"/>
                </a:ext>
              </a:extLst>
            </a:blip>
            <a:stretch>
              <a:fillRect l="-1127" t="-966" r="-17273" b="-9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85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Slide Color 3">
    <p:bg>
      <p:bgPr>
        <a:solidFill>
          <a:srgbClr val="B1E4E3"/>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37FDE0-226E-7946-846B-1AF73BEDF959}"/>
              </a:ext>
            </a:extLst>
          </p:cNvPr>
          <p:cNvCxnSpPr>
            <a:cxnSpLocks/>
          </p:cNvCxnSpPr>
          <p:nvPr userDrawn="1"/>
        </p:nvCxnSpPr>
        <p:spPr>
          <a:xfrm>
            <a:off x="497814" y="571274"/>
            <a:ext cx="11252226"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0A34B2-8292-A649-9CB6-38C30F244145}"/>
              </a:ext>
            </a:extLst>
          </p:cNvPr>
          <p:cNvCxnSpPr>
            <a:cxnSpLocks/>
          </p:cNvCxnSpPr>
          <p:nvPr userDrawn="1"/>
        </p:nvCxnSpPr>
        <p:spPr>
          <a:xfrm>
            <a:off x="489614" y="571274"/>
            <a:ext cx="1600372" cy="0"/>
          </a:xfrm>
          <a:prstGeom prst="line">
            <a:avLst/>
          </a:prstGeom>
          <a:ln w="50800">
            <a:solidFill>
              <a:srgbClr val="004987"/>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FB8E0A54-0EFF-D64D-AA1D-0FC805AB209F}"/>
              </a:ext>
            </a:extLst>
          </p:cNvPr>
          <p:cNvSpPr>
            <a:spLocks noGrp="1"/>
          </p:cNvSpPr>
          <p:nvPr>
            <p:ph type="body" sz="quarter" idx="10" hasCustomPrompt="1"/>
          </p:nvPr>
        </p:nvSpPr>
        <p:spPr>
          <a:xfrm>
            <a:off x="462025" y="241555"/>
            <a:ext cx="6389688" cy="333149"/>
          </a:xfrm>
        </p:spPr>
        <p:txBody>
          <a:bodyPr>
            <a:normAutofit/>
          </a:bodyPr>
          <a:lstStyle>
            <a:lvl1pPr marL="0" indent="0">
              <a:lnSpc>
                <a:spcPct val="100000"/>
              </a:lnSpc>
              <a:buNone/>
              <a:defRPr sz="1400">
                <a:solidFill>
                  <a:schemeClr val="bg1"/>
                </a:solidFill>
                <a:latin typeface="Museo Slab 500" panose="02000000000000000000" pitchFamily="2" charset="77"/>
              </a:defRPr>
            </a:lvl1pPr>
          </a:lstStyle>
          <a:p>
            <a:pPr lvl="0"/>
            <a:r>
              <a:rPr lang="en-US"/>
              <a:t>Name of presentation</a:t>
            </a:r>
          </a:p>
        </p:txBody>
      </p:sp>
      <p:sp>
        <p:nvSpPr>
          <p:cNvPr id="3" name="Text Placeholder 2">
            <a:extLst>
              <a:ext uri="{FF2B5EF4-FFF2-40B4-BE49-F238E27FC236}">
                <a16:creationId xmlns:a16="http://schemas.microsoft.com/office/drawing/2014/main" id="{419B72EB-BFD6-1F40-8D45-F5582A352156}"/>
              </a:ext>
            </a:extLst>
          </p:cNvPr>
          <p:cNvSpPr>
            <a:spLocks noGrp="1"/>
          </p:cNvSpPr>
          <p:nvPr>
            <p:ph type="body" sz="quarter" idx="11" hasCustomPrompt="1"/>
          </p:nvPr>
        </p:nvSpPr>
        <p:spPr>
          <a:xfrm>
            <a:off x="488950" y="796390"/>
            <a:ext cx="11261725" cy="519470"/>
          </a:xfrm>
        </p:spPr>
        <p:txBody>
          <a:bodyPr>
            <a:normAutofit/>
          </a:bodyPr>
          <a:lstStyle>
            <a:lvl1pPr marL="0" indent="0" algn="ctr">
              <a:lnSpc>
                <a:spcPct val="100000"/>
              </a:lnSpc>
              <a:buNone/>
              <a:defRPr sz="3200">
                <a:solidFill>
                  <a:srgbClr val="004987"/>
                </a:solidFill>
                <a:latin typeface="Museo Slab 500" panose="02000000000000000000" pitchFamily="2" charset="77"/>
              </a:defRPr>
            </a:lvl1pPr>
          </a:lstStyle>
          <a:p>
            <a:pPr lvl="0"/>
            <a:r>
              <a:rPr lang="en-US"/>
              <a:t>Slide title</a:t>
            </a:r>
          </a:p>
        </p:txBody>
      </p:sp>
      <p:sp>
        <p:nvSpPr>
          <p:cNvPr id="8" name="Text Placeholder 7">
            <a:extLst>
              <a:ext uri="{FF2B5EF4-FFF2-40B4-BE49-F238E27FC236}">
                <a16:creationId xmlns:a16="http://schemas.microsoft.com/office/drawing/2014/main" id="{5ACDD907-A2CA-F54C-B478-CCB79BE3BDC4}"/>
              </a:ext>
            </a:extLst>
          </p:cNvPr>
          <p:cNvSpPr>
            <a:spLocks noGrp="1"/>
          </p:cNvSpPr>
          <p:nvPr>
            <p:ph type="body" sz="quarter" idx="12"/>
          </p:nvPr>
        </p:nvSpPr>
        <p:spPr>
          <a:xfrm>
            <a:off x="488951" y="1517650"/>
            <a:ext cx="8531956" cy="4629150"/>
          </a:xfrm>
        </p:spPr>
        <p:txBody>
          <a:bodyPr>
            <a:normAutofit/>
          </a:bodyPr>
          <a:lstStyle>
            <a:lvl1pPr>
              <a:lnSpc>
                <a:spcPct val="100000"/>
              </a:lnSpc>
              <a:spcBef>
                <a:spcPts val="1000"/>
              </a:spcBef>
              <a:buClr>
                <a:schemeClr val="bg1"/>
              </a:buClr>
              <a:defRPr sz="1800">
                <a:solidFill>
                  <a:schemeClr val="bg2">
                    <a:lumMod val="25000"/>
                  </a:schemeClr>
                </a:solidFill>
                <a:latin typeface="Museo Sans 500" panose="02000000000000000000" pitchFamily="2" charset="77"/>
              </a:defRPr>
            </a:lvl1pPr>
            <a:lvl2pPr>
              <a:lnSpc>
                <a:spcPct val="100000"/>
              </a:lnSpc>
              <a:spcBef>
                <a:spcPts val="1000"/>
              </a:spcBef>
              <a:buClr>
                <a:schemeClr val="bg1"/>
              </a:buClr>
              <a:defRPr sz="1800">
                <a:solidFill>
                  <a:schemeClr val="bg2">
                    <a:lumMod val="25000"/>
                  </a:schemeClr>
                </a:solidFill>
                <a:latin typeface="Museo Sans 500" panose="02000000000000000000" pitchFamily="2" charset="77"/>
              </a:defRPr>
            </a:lvl2pPr>
            <a:lvl3pPr>
              <a:lnSpc>
                <a:spcPct val="100000"/>
              </a:lnSpc>
              <a:spcBef>
                <a:spcPts val="1000"/>
              </a:spcBef>
              <a:buClr>
                <a:schemeClr val="bg1"/>
              </a:buClr>
              <a:defRPr sz="1800">
                <a:solidFill>
                  <a:schemeClr val="bg2">
                    <a:lumMod val="25000"/>
                  </a:schemeClr>
                </a:solidFill>
                <a:latin typeface="Museo Sans 500" panose="02000000000000000000" pitchFamily="2" charset="77"/>
              </a:defRPr>
            </a:lvl3pPr>
            <a:lvl4pPr>
              <a:lnSpc>
                <a:spcPct val="100000"/>
              </a:lnSpc>
              <a:spcBef>
                <a:spcPts val="1000"/>
              </a:spcBef>
              <a:buClr>
                <a:srgbClr val="009CDE"/>
              </a:buClr>
              <a:defRPr sz="1500">
                <a:solidFill>
                  <a:schemeClr val="bg2">
                    <a:lumMod val="25000"/>
                  </a:schemeClr>
                </a:solidFill>
                <a:latin typeface="Museo Sans 500" panose="02000000000000000000" pitchFamily="2" charset="77"/>
              </a:defRPr>
            </a:lvl4pPr>
            <a:lvl5pPr>
              <a:lnSpc>
                <a:spcPct val="100000"/>
              </a:lnSpc>
              <a:spcBef>
                <a:spcPts val="1000"/>
              </a:spcBef>
              <a:buClr>
                <a:srgbClr val="009CDE"/>
              </a:buClr>
              <a:defRPr sz="1500">
                <a:solidFill>
                  <a:schemeClr val="bg2">
                    <a:lumMod val="25000"/>
                  </a:schemeClr>
                </a:solidFill>
                <a:latin typeface="Museo Sans 500" panose="02000000000000000000" pitchFamily="2" charset="77"/>
              </a:defRPr>
            </a:lvl5pPr>
          </a:lstStyle>
          <a:p>
            <a:pPr lvl="0"/>
            <a:r>
              <a:rPr lang="en-US"/>
              <a:t>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DE99527A-9ADD-0943-A049-89EA3D1C72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2025" y="6023356"/>
            <a:ext cx="1566582" cy="704962"/>
          </a:xfrm>
          <a:prstGeom prst="rect">
            <a:avLst/>
          </a:prstGeom>
        </p:spPr>
      </p:pic>
      <p:sp>
        <p:nvSpPr>
          <p:cNvPr id="17" name="Slide Number Placeholder 4">
            <a:extLst>
              <a:ext uri="{FF2B5EF4-FFF2-40B4-BE49-F238E27FC236}">
                <a16:creationId xmlns:a16="http://schemas.microsoft.com/office/drawing/2014/main" id="{52AE0F43-3FF8-CC41-B6DE-563741A83A0B}"/>
              </a:ext>
            </a:extLst>
          </p:cNvPr>
          <p:cNvSpPr>
            <a:spLocks noGrp="1"/>
          </p:cNvSpPr>
          <p:nvPr>
            <p:ph type="sldNum" sz="quarter" idx="15"/>
          </p:nvPr>
        </p:nvSpPr>
        <p:spPr>
          <a:xfrm>
            <a:off x="4748212" y="6386281"/>
            <a:ext cx="2743200" cy="270368"/>
          </a:xfrm>
        </p:spPr>
        <p:txBody>
          <a:bodyPr/>
          <a:lstStyle>
            <a:lvl1pPr algn="ctr">
              <a:defRPr>
                <a:solidFill>
                  <a:schemeClr val="bg1"/>
                </a:solidFill>
                <a:latin typeface="Museo Slab 500" panose="02000000000000000000" pitchFamily="2" charset="77"/>
              </a:defRPr>
            </a:lvl1pPr>
          </a:lstStyle>
          <a:p>
            <a:fld id="{479B05D6-ACAF-9B4D-A7B4-825DC8A79C46}" type="slidenum">
              <a:rPr lang="en-US" smtClean="0"/>
              <a:pPr/>
              <a:t>‹#›</a:t>
            </a:fld>
            <a:endParaRPr lang="en-US"/>
          </a:p>
        </p:txBody>
      </p:sp>
      <p:sp>
        <p:nvSpPr>
          <p:cNvPr id="16" name="Picture Placeholder 3">
            <a:extLst>
              <a:ext uri="{FF2B5EF4-FFF2-40B4-BE49-F238E27FC236}">
                <a16:creationId xmlns:a16="http://schemas.microsoft.com/office/drawing/2014/main" id="{B8C78419-62F3-764D-B75F-4C785DFB9D4D}"/>
              </a:ext>
            </a:extLst>
          </p:cNvPr>
          <p:cNvSpPr>
            <a:spLocks noGrp="1"/>
          </p:cNvSpPr>
          <p:nvPr>
            <p:ph type="pic" sz="quarter" idx="13" hasCustomPrompt="1"/>
          </p:nvPr>
        </p:nvSpPr>
        <p:spPr>
          <a:xfrm>
            <a:off x="8783395" y="-20320"/>
            <a:ext cx="3408606" cy="6887113"/>
          </a:xfrm>
          <a:custGeom>
            <a:avLst/>
            <a:gdLst>
              <a:gd name="connsiteX0" fmla="*/ 0 w 3830637"/>
              <a:gd name="connsiteY0" fmla="*/ 0 h 6878320"/>
              <a:gd name="connsiteX1" fmla="*/ 3830637 w 3830637"/>
              <a:gd name="connsiteY1" fmla="*/ 0 h 6878320"/>
              <a:gd name="connsiteX2" fmla="*/ 3830637 w 3830637"/>
              <a:gd name="connsiteY2" fmla="*/ 6878320 h 6878320"/>
              <a:gd name="connsiteX3" fmla="*/ 0 w 3830637"/>
              <a:gd name="connsiteY3" fmla="*/ 6878320 h 6878320"/>
              <a:gd name="connsiteX4" fmla="*/ 0 w 3830637"/>
              <a:gd name="connsiteY4" fmla="*/ 0 h 6878320"/>
              <a:gd name="connsiteX0" fmla="*/ 883920 w 3830637"/>
              <a:gd name="connsiteY0" fmla="*/ 0 h 6878320"/>
              <a:gd name="connsiteX1" fmla="*/ 3830637 w 3830637"/>
              <a:gd name="connsiteY1" fmla="*/ 0 h 6878320"/>
              <a:gd name="connsiteX2" fmla="*/ 3830637 w 3830637"/>
              <a:gd name="connsiteY2" fmla="*/ 6878320 h 6878320"/>
              <a:gd name="connsiteX3" fmla="*/ 0 w 3830637"/>
              <a:gd name="connsiteY3" fmla="*/ 6878320 h 6878320"/>
              <a:gd name="connsiteX4" fmla="*/ 883920 w 3830637"/>
              <a:gd name="connsiteY4" fmla="*/ 0 h 6878320"/>
              <a:gd name="connsiteX0" fmla="*/ 461889 w 3408606"/>
              <a:gd name="connsiteY0" fmla="*/ 0 h 6887113"/>
              <a:gd name="connsiteX1" fmla="*/ 3408606 w 3408606"/>
              <a:gd name="connsiteY1" fmla="*/ 0 h 6887113"/>
              <a:gd name="connsiteX2" fmla="*/ 3408606 w 3408606"/>
              <a:gd name="connsiteY2" fmla="*/ 6878320 h 6887113"/>
              <a:gd name="connsiteX3" fmla="*/ 0 w 3408606"/>
              <a:gd name="connsiteY3" fmla="*/ 6887113 h 6887113"/>
              <a:gd name="connsiteX4" fmla="*/ 461889 w 3408606"/>
              <a:gd name="connsiteY4" fmla="*/ 0 h 6887113"/>
              <a:gd name="connsiteX0" fmla="*/ 699282 w 3408606"/>
              <a:gd name="connsiteY0" fmla="*/ 0 h 6887113"/>
              <a:gd name="connsiteX1" fmla="*/ 3408606 w 3408606"/>
              <a:gd name="connsiteY1" fmla="*/ 0 h 6887113"/>
              <a:gd name="connsiteX2" fmla="*/ 3408606 w 3408606"/>
              <a:gd name="connsiteY2" fmla="*/ 6878320 h 6887113"/>
              <a:gd name="connsiteX3" fmla="*/ 0 w 3408606"/>
              <a:gd name="connsiteY3" fmla="*/ 6887113 h 6887113"/>
              <a:gd name="connsiteX4" fmla="*/ 699282 w 3408606"/>
              <a:gd name="connsiteY4" fmla="*/ 0 h 6887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606" h="6887113">
                <a:moveTo>
                  <a:pt x="699282" y="0"/>
                </a:moveTo>
                <a:lnTo>
                  <a:pt x="3408606" y="0"/>
                </a:lnTo>
                <a:lnTo>
                  <a:pt x="3408606" y="6878320"/>
                </a:lnTo>
                <a:lnTo>
                  <a:pt x="0" y="6887113"/>
                </a:lnTo>
                <a:lnTo>
                  <a:pt x="699282" y="0"/>
                </a:lnTo>
                <a:close/>
              </a:path>
            </a:pathLst>
          </a:custGeom>
          <a:noFill/>
          <a:ln>
            <a:noFill/>
          </a:ln>
        </p:spPr>
        <p:txBody>
          <a:bodyPr>
            <a:normAutofit/>
          </a:bodyPr>
          <a:lstStyle>
            <a:lvl1pPr algn="r">
              <a:defRPr sz="1400">
                <a:latin typeface="Museo Sans 500" panose="02000000000000000000" pitchFamily="2" charset="77"/>
              </a:defRPr>
            </a:lvl1pPr>
          </a:lstStyle>
          <a:p>
            <a:r>
              <a:rPr lang="en-US"/>
              <a:t>Insert custom image</a:t>
            </a:r>
          </a:p>
        </p:txBody>
      </p:sp>
    </p:spTree>
    <p:extLst>
      <p:ext uri="{BB962C8B-B14F-4D97-AF65-F5344CB8AC3E}">
        <p14:creationId xmlns:p14="http://schemas.microsoft.com/office/powerpoint/2010/main" val="296274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52A7E-04D6-DC4E-9984-51D7FCBA4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4EEBA3-EA31-904B-B22C-9D8344C98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27A3E-7B65-2E44-B36F-117B844E2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CA2D0E9-FD7F-1447-90A3-9DC8F8B64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5C8A87-65C3-334E-862D-DC1FC7B5C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B05D6-ACAF-9B4D-A7B4-825DC8A79C46}" type="slidenum">
              <a:rPr lang="en-US" smtClean="0"/>
              <a:t>‹#›</a:t>
            </a:fld>
            <a:endParaRPr lang="en-US"/>
          </a:p>
        </p:txBody>
      </p:sp>
    </p:spTree>
    <p:extLst>
      <p:ext uri="{BB962C8B-B14F-4D97-AF65-F5344CB8AC3E}">
        <p14:creationId xmlns:p14="http://schemas.microsoft.com/office/powerpoint/2010/main" val="3530413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4" r:id="rId5"/>
    <p:sldLayoutId id="2147483666" r:id="rId6"/>
    <p:sldLayoutId id="2147483663" r:id="rId7"/>
    <p:sldLayoutId id="2147483665" r:id="rId8"/>
    <p:sldLayoutId id="2147483667" r:id="rId9"/>
    <p:sldLayoutId id="2147483668"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peerrxmed.com/" TargetMode="External"/><Relationship Id="rId3" Type="http://schemas.openxmlformats.org/officeDocument/2006/relationships/hyperlink" Target="https://www.physiciansupportline.com/" TargetMode="External"/><Relationship Id="rId7" Type="http://schemas.openxmlformats.org/officeDocument/2006/relationships/hyperlink" Target="https://www.fsphp.org/state-programs" TargetMode="External"/><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hyperlink" Target="https://emotionalppe.org/" TargetMode="External"/><Relationship Id="rId5" Type="http://schemas.openxmlformats.org/officeDocument/2006/relationships/hyperlink" Target="https://therapyaid.org/" TargetMode="External"/><Relationship Id="rId4" Type="http://schemas.openxmlformats.org/officeDocument/2006/relationships/hyperlink" Target="https://www.nami.org/help" TargetMode="Externa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afsp.org/interactive-screening-program" TargetMode="External"/><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hyperlink" Target="https://www.theschwartzcenter.org/programs/stress-first-aid-landingpage/" TargetMode="External"/><Relationship Id="rId5" Type="http://schemas.openxmlformats.org/officeDocument/2006/relationships/hyperlink" Target="https://www.theschwartzcenter.org/programs/schwartz-rounds/" TargetMode="External"/><Relationship Id="rId4" Type="http://schemas.openxmlformats.org/officeDocument/2006/relationships/hyperlink" Target="https://www.ama-assn.org/practice-management/physician-health/joy-medicine-health-system-recognition-progra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NPSADay.org/toolkit" TargetMode="External"/><Relationship Id="rId5" Type="http://schemas.openxmlformats.org/officeDocument/2006/relationships/hyperlink" Target="http://www.npsaday.org/become-supporting-organization" TargetMode="External"/><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hyperlink" Target="https://npsadaydev.wpengine.com/" TargetMode="External"/><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20EB3F-0DFA-8741-94B0-30099D1392D2}"/>
              </a:ext>
            </a:extLst>
          </p:cNvPr>
          <p:cNvPicPr>
            <a:picLocks noChangeAspect="1"/>
          </p:cNvPicPr>
          <p:nvPr/>
        </p:nvPicPr>
        <p:blipFill>
          <a:blip r:embed="rId3"/>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045834-B78A-EC49-A07D-FD11CA53330F}"/>
              </a:ext>
            </a:extLst>
          </p:cNvPr>
          <p:cNvPicPr>
            <a:picLocks noChangeAspect="1"/>
          </p:cNvPicPr>
          <p:nvPr/>
        </p:nvPicPr>
        <p:blipFill>
          <a:blip r:embed="rId4"/>
          <a:stretch>
            <a:fillRect/>
          </a:stretch>
        </p:blipFill>
        <p:spPr>
          <a:xfrm>
            <a:off x="416043" y="5886223"/>
            <a:ext cx="1456390" cy="575362"/>
          </a:xfrm>
          <a:prstGeom prst="rect">
            <a:avLst/>
          </a:prstGeom>
        </p:spPr>
      </p:pic>
      <p:pic>
        <p:nvPicPr>
          <p:cNvPr id="5" name="Picture 4">
            <a:extLst>
              <a:ext uri="{FF2B5EF4-FFF2-40B4-BE49-F238E27FC236}">
                <a16:creationId xmlns:a16="http://schemas.microsoft.com/office/drawing/2014/main" id="{8F41D3C8-6B59-8D4D-AF84-C36F89088B60}"/>
              </a:ext>
            </a:extLst>
          </p:cNvPr>
          <p:cNvPicPr>
            <a:picLocks noChangeAspect="1"/>
          </p:cNvPicPr>
          <p:nvPr/>
        </p:nvPicPr>
        <p:blipFill>
          <a:blip r:embed="rId5"/>
          <a:stretch>
            <a:fillRect/>
          </a:stretch>
        </p:blipFill>
        <p:spPr>
          <a:xfrm>
            <a:off x="2067223" y="5847100"/>
            <a:ext cx="660729" cy="646486"/>
          </a:xfrm>
          <a:prstGeom prst="rect">
            <a:avLst/>
          </a:prstGeom>
        </p:spPr>
      </p:pic>
      <p:sp>
        <p:nvSpPr>
          <p:cNvPr id="2" name="Rectangle 1">
            <a:extLst>
              <a:ext uri="{FF2B5EF4-FFF2-40B4-BE49-F238E27FC236}">
                <a16:creationId xmlns:a16="http://schemas.microsoft.com/office/drawing/2014/main" id="{42CB874A-61DD-3240-BA15-46A0BD633025}"/>
              </a:ext>
            </a:extLst>
          </p:cNvPr>
          <p:cNvSpPr/>
          <p:nvPr/>
        </p:nvSpPr>
        <p:spPr>
          <a:xfrm>
            <a:off x="687380" y="1938917"/>
            <a:ext cx="5071164" cy="954107"/>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Vital Signs: The Campaign to Prevent Physician Suicide</a:t>
            </a:r>
          </a:p>
        </p:txBody>
      </p:sp>
      <p:pic>
        <p:nvPicPr>
          <p:cNvPr id="6" name="Picture 5" descr="Graphical user interface, text&#10;&#10;Description automatically generated">
            <a:extLst>
              <a:ext uri="{FF2B5EF4-FFF2-40B4-BE49-F238E27FC236}">
                <a16:creationId xmlns:a16="http://schemas.microsoft.com/office/drawing/2014/main" id="{07A05F4D-14CE-1243-8509-5B0A6DC9D996}"/>
              </a:ext>
            </a:extLst>
          </p:cNvPr>
          <p:cNvPicPr>
            <a:picLocks noChangeAspect="1"/>
          </p:cNvPicPr>
          <p:nvPr/>
        </p:nvPicPr>
        <p:blipFill rotWithShape="1">
          <a:blip r:embed="rId6"/>
          <a:srcRect l="9266" t="19381" r="21588" b="19649"/>
          <a:stretch/>
        </p:blipFill>
        <p:spPr>
          <a:xfrm>
            <a:off x="687380" y="550842"/>
            <a:ext cx="3598182" cy="1388075"/>
          </a:xfrm>
          <a:prstGeom prst="rect">
            <a:avLst/>
          </a:prstGeom>
        </p:spPr>
      </p:pic>
      <p:pic>
        <p:nvPicPr>
          <p:cNvPr id="3" name="Picture 3" descr="A black background with purple text&#10;&#10;Description automatically generated">
            <a:extLst>
              <a:ext uri="{FF2B5EF4-FFF2-40B4-BE49-F238E27FC236}">
                <a16:creationId xmlns:a16="http://schemas.microsoft.com/office/drawing/2014/main" id="{58397A0C-D50F-0661-2ACE-0BC38C52A372}"/>
              </a:ext>
            </a:extLst>
          </p:cNvPr>
          <p:cNvPicPr>
            <a:picLocks noChangeAspect="1"/>
          </p:cNvPicPr>
          <p:nvPr/>
        </p:nvPicPr>
        <p:blipFill>
          <a:blip r:embed="rId7"/>
          <a:stretch>
            <a:fillRect/>
          </a:stretch>
        </p:blipFill>
        <p:spPr>
          <a:xfrm>
            <a:off x="2801596" y="5843250"/>
            <a:ext cx="3099274" cy="662174"/>
          </a:xfrm>
          <a:prstGeom prst="rect">
            <a:avLst/>
          </a:prstGeom>
        </p:spPr>
      </p:pic>
    </p:spTree>
    <p:extLst>
      <p:ext uri="{BB962C8B-B14F-4D97-AF65-F5344CB8AC3E}">
        <p14:creationId xmlns:p14="http://schemas.microsoft.com/office/powerpoint/2010/main" val="246040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312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5A1828-571C-495E-ADB2-4A6651EA0C61}"/>
              </a:ext>
            </a:extLst>
          </p:cNvPr>
          <p:cNvSpPr/>
          <p:nvPr/>
        </p:nvSpPr>
        <p:spPr>
          <a:xfrm>
            <a:off x="-66702" y="-1"/>
            <a:ext cx="6162702" cy="685800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F403BB63-7DCF-4582-BE3D-983F2C01362B}"/>
              </a:ext>
            </a:extLst>
          </p:cNvPr>
          <p:cNvSpPr txBox="1">
            <a:spLocks/>
          </p:cNvSpPr>
          <p:nvPr/>
        </p:nvSpPr>
        <p:spPr>
          <a:xfrm>
            <a:off x="397511" y="796390"/>
            <a:ext cx="5195767" cy="519470"/>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1000"/>
              </a:spcBef>
              <a:buFont typeface="Arial" panose="020B0604020202020204" pitchFamily="34" charset="0"/>
              <a:buNone/>
              <a:defRPr sz="3200" kern="1200">
                <a:solidFill>
                  <a:srgbClr val="009CDE"/>
                </a:solidFill>
                <a:latin typeface="Museo Slab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b="1" dirty="0">
                <a:solidFill>
                  <a:schemeClr val="bg1"/>
                </a:solidFill>
                <a:latin typeface="Arial"/>
                <a:cs typeface="Arial"/>
              </a:rPr>
              <a:t>Encourage Mental Health Reflection</a:t>
            </a:r>
          </a:p>
          <a:p>
            <a:pPr algn="l"/>
            <a:r>
              <a:rPr lang="en-US" sz="2200" i="1" dirty="0">
                <a:solidFill>
                  <a:schemeClr val="bg1"/>
                </a:solidFill>
                <a:latin typeface="Arial"/>
                <a:cs typeface="Arial"/>
              </a:rPr>
              <a:t>Dear </a:t>
            </a:r>
            <a:r>
              <a:rPr lang="en-US" sz="2200" i="1" dirty="0" err="1">
                <a:solidFill>
                  <a:schemeClr val="bg1"/>
                </a:solidFill>
                <a:latin typeface="Arial"/>
                <a:cs typeface="Arial"/>
              </a:rPr>
              <a:t>FutureDoc</a:t>
            </a:r>
            <a:r>
              <a:rPr lang="en-US" sz="2200" i="1" dirty="0">
                <a:solidFill>
                  <a:schemeClr val="bg1"/>
                </a:solidFill>
                <a:latin typeface="Arial"/>
                <a:cs typeface="Arial"/>
              </a:rPr>
              <a:t> </a:t>
            </a:r>
            <a:r>
              <a:rPr lang="en-US" sz="2200" dirty="0">
                <a:solidFill>
                  <a:schemeClr val="bg1"/>
                </a:solidFill>
                <a:latin typeface="Arial"/>
                <a:cs typeface="Arial"/>
              </a:rPr>
              <a:t>allows medical  students, residents and physicians an opportunity to:</a:t>
            </a:r>
          </a:p>
          <a:p>
            <a:pPr marL="457200" indent="-457200" algn="l">
              <a:buAutoNum type="arabicParenR"/>
            </a:pPr>
            <a:r>
              <a:rPr lang="en-US" sz="2200" dirty="0">
                <a:solidFill>
                  <a:schemeClr val="bg1"/>
                </a:solidFill>
                <a:latin typeface="Arial"/>
                <a:cs typeface="Arial"/>
              </a:rPr>
              <a:t>Reflect on your own mental health and wellbeing using Dear Future MD notecards to write a message to your future self.</a:t>
            </a:r>
          </a:p>
          <a:p>
            <a:pPr marL="457200" indent="-457200" algn="l">
              <a:buAutoNum type="arabicParenR"/>
            </a:pPr>
            <a:r>
              <a:rPr lang="en-US" sz="2200" dirty="0">
                <a:solidFill>
                  <a:schemeClr val="bg1"/>
                </a:solidFill>
                <a:latin typeface="Arial"/>
                <a:cs typeface="Arial"/>
              </a:rPr>
              <a:t>Reflect on your wellbeing hope for physicians in 2043.</a:t>
            </a:r>
          </a:p>
          <a:p>
            <a:pPr algn="l"/>
            <a:endParaRPr lang="en-US" sz="2200">
              <a:solidFill>
                <a:schemeClr val="bg1"/>
              </a:solidFill>
              <a:latin typeface="Arial" panose="020B0604020202020204" pitchFamily="34" charset="0"/>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ABC41AA2-FAB6-AF4B-B0B5-24C3AC8CABD9}"/>
              </a:ext>
            </a:extLst>
          </p:cNvPr>
          <p:cNvPicPr>
            <a:picLocks noChangeAspect="1"/>
          </p:cNvPicPr>
          <p:nvPr/>
        </p:nvPicPr>
        <p:blipFill rotWithShape="1">
          <a:blip r:embed="rId3"/>
          <a:srcRect l="7798" t="18554" r="20975" b="19748"/>
          <a:stretch/>
        </p:blipFill>
        <p:spPr>
          <a:xfrm>
            <a:off x="10121152" y="5993410"/>
            <a:ext cx="1874015" cy="710201"/>
          </a:xfrm>
          <a:prstGeom prst="rect">
            <a:avLst/>
          </a:prstGeom>
        </p:spPr>
      </p:pic>
      <p:pic>
        <p:nvPicPr>
          <p:cNvPr id="3" name="Picture 2" descr="A white background with blue text&#10;&#10;Description automatically generated">
            <a:extLst>
              <a:ext uri="{FF2B5EF4-FFF2-40B4-BE49-F238E27FC236}">
                <a16:creationId xmlns:a16="http://schemas.microsoft.com/office/drawing/2014/main" id="{15916C03-7433-81C8-C6F6-C7ABFAD90232}"/>
              </a:ext>
            </a:extLst>
          </p:cNvPr>
          <p:cNvPicPr>
            <a:picLocks noChangeAspect="1"/>
          </p:cNvPicPr>
          <p:nvPr/>
        </p:nvPicPr>
        <p:blipFill>
          <a:blip r:embed="rId4"/>
          <a:stretch>
            <a:fillRect/>
          </a:stretch>
        </p:blipFill>
        <p:spPr>
          <a:xfrm>
            <a:off x="6919784" y="882888"/>
            <a:ext cx="4466565" cy="3451436"/>
          </a:xfrm>
          <a:prstGeom prst="rect">
            <a:avLst/>
          </a:prstGeom>
          <a:ln w="12700">
            <a:solidFill>
              <a:schemeClr val="accent2"/>
            </a:solidFill>
          </a:ln>
        </p:spPr>
      </p:pic>
      <p:pic>
        <p:nvPicPr>
          <p:cNvPr id="10" name="Picture 9" descr="A blue and white lined paper&#10;&#10;Description automatically generated">
            <a:extLst>
              <a:ext uri="{FF2B5EF4-FFF2-40B4-BE49-F238E27FC236}">
                <a16:creationId xmlns:a16="http://schemas.microsoft.com/office/drawing/2014/main" id="{A6B480E3-CB6E-F2C0-E8A9-AB1D1BE995CD}"/>
              </a:ext>
            </a:extLst>
          </p:cNvPr>
          <p:cNvPicPr>
            <a:picLocks noChangeAspect="1"/>
          </p:cNvPicPr>
          <p:nvPr/>
        </p:nvPicPr>
        <p:blipFill>
          <a:blip r:embed="rId5"/>
          <a:stretch>
            <a:fillRect/>
          </a:stretch>
        </p:blipFill>
        <p:spPr>
          <a:xfrm>
            <a:off x="6919784" y="4493493"/>
            <a:ext cx="2170348" cy="1302208"/>
          </a:xfrm>
          <a:prstGeom prst="rect">
            <a:avLst/>
          </a:prstGeom>
          <a:ln w="12700">
            <a:solidFill>
              <a:schemeClr val="accent2"/>
            </a:solidFill>
          </a:ln>
        </p:spPr>
      </p:pic>
      <p:pic>
        <p:nvPicPr>
          <p:cNvPr id="12" name="Picture 11" descr="A blue and white card with white lines&#10;&#10;Description automatically generated">
            <a:extLst>
              <a:ext uri="{FF2B5EF4-FFF2-40B4-BE49-F238E27FC236}">
                <a16:creationId xmlns:a16="http://schemas.microsoft.com/office/drawing/2014/main" id="{7D383D9D-0FB0-AA37-10BA-275ABBA573DC}"/>
              </a:ext>
            </a:extLst>
          </p:cNvPr>
          <p:cNvPicPr>
            <a:picLocks noChangeAspect="1"/>
          </p:cNvPicPr>
          <p:nvPr/>
        </p:nvPicPr>
        <p:blipFill>
          <a:blip r:embed="rId6"/>
          <a:stretch>
            <a:fillRect/>
          </a:stretch>
        </p:blipFill>
        <p:spPr>
          <a:xfrm>
            <a:off x="9216001" y="4493493"/>
            <a:ext cx="2170348" cy="1302209"/>
          </a:xfrm>
          <a:prstGeom prst="rect">
            <a:avLst/>
          </a:prstGeom>
          <a:ln>
            <a:solidFill>
              <a:schemeClr val="accent2"/>
            </a:solidFill>
          </a:ln>
        </p:spPr>
      </p:pic>
    </p:spTree>
    <p:extLst>
      <p:ext uri="{BB962C8B-B14F-4D97-AF65-F5344CB8AC3E}">
        <p14:creationId xmlns:p14="http://schemas.microsoft.com/office/powerpoint/2010/main" val="1201834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416B19E7-9DA0-4247-A252-38035F7D7255}"/>
              </a:ext>
            </a:extLst>
          </p:cNvPr>
          <p:cNvPicPr>
            <a:picLocks noChangeAspect="1"/>
          </p:cNvPicPr>
          <p:nvPr/>
        </p:nvPicPr>
        <p:blipFill rotWithShape="1">
          <a:blip r:embed="rId3">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67845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824D05-210B-B643-90CF-5CF9EC22820F}"/>
              </a:ext>
            </a:extLst>
          </p:cNvPr>
          <p:cNvSpPr/>
          <p:nvPr/>
        </p:nvSpPr>
        <p:spPr>
          <a:xfrm>
            <a:off x="-66702" y="-1"/>
            <a:ext cx="6131618" cy="685800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37B3D7B-2575-4EC6-8159-8007EAD98FED}"/>
              </a:ext>
            </a:extLst>
          </p:cNvPr>
          <p:cNvSpPr>
            <a:spLocks noGrp="1"/>
          </p:cNvSpPr>
          <p:nvPr>
            <p:ph type="body" sz="quarter" idx="11"/>
          </p:nvPr>
        </p:nvSpPr>
        <p:spPr>
          <a:xfrm>
            <a:off x="488950" y="796389"/>
            <a:ext cx="5138964" cy="3938220"/>
          </a:xfrm>
        </p:spPr>
        <p:txBody>
          <a:bodyPr>
            <a:normAutofit/>
          </a:bodyPr>
          <a:lstStyle/>
          <a:p>
            <a:pPr algn="l"/>
            <a:r>
              <a:rPr lang="en-US" sz="3000" b="1">
                <a:solidFill>
                  <a:schemeClr val="bg1"/>
                </a:solidFill>
                <a:latin typeface="Arial" panose="020B0604020202020204" pitchFamily="34" charset="0"/>
                <a:cs typeface="Arial" panose="020B0604020202020204" pitchFamily="34" charset="0"/>
              </a:rPr>
              <a:t>Share Suicide Prevention Resources</a:t>
            </a:r>
          </a:p>
        </p:txBody>
      </p:sp>
      <p:sp>
        <p:nvSpPr>
          <p:cNvPr id="6" name="Rectangle 5">
            <a:extLst>
              <a:ext uri="{FF2B5EF4-FFF2-40B4-BE49-F238E27FC236}">
                <a16:creationId xmlns:a16="http://schemas.microsoft.com/office/drawing/2014/main" id="{2B39DCC6-60AA-254E-B1DA-85B4B585663B}"/>
              </a:ext>
            </a:extLst>
          </p:cNvPr>
          <p:cNvSpPr/>
          <p:nvPr/>
        </p:nvSpPr>
        <p:spPr>
          <a:xfrm>
            <a:off x="488950" y="2042822"/>
            <a:ext cx="5051880" cy="4285789"/>
          </a:xfrm>
          <a:prstGeom prst="rect">
            <a:avLst/>
          </a:prstGeom>
        </p:spPr>
        <p:txBody>
          <a:bodyPr wrap="square" lIns="91440" tIns="45720" rIns="91440" bIns="45720" anchor="t">
            <a:spAutoFit/>
          </a:bodyPr>
          <a:lstStyle/>
          <a:p>
            <a:pPr fontAlgn="base">
              <a:spcAft>
                <a:spcPts val="500"/>
              </a:spcAft>
            </a:pPr>
            <a:r>
              <a:rPr lang="en-US" sz="2200">
                <a:solidFill>
                  <a:schemeClr val="bg1"/>
                </a:solidFill>
                <a:latin typeface="Arial" panose="020B0604020202020204" pitchFamily="34" charset="0"/>
                <a:cs typeface="Arial" panose="020B0604020202020204" pitchFamily="34" charset="0"/>
              </a:rPr>
              <a:t>Stressors are inevitable in the field of medicine, but many prevention resources can help provide support. </a:t>
            </a:r>
          </a:p>
          <a:p>
            <a:pPr fontAlgn="base">
              <a:spcAft>
                <a:spcPts val="500"/>
              </a:spcAft>
            </a:pPr>
            <a:endParaRPr lang="en-US" sz="2200">
              <a:solidFill>
                <a:schemeClr val="bg1"/>
              </a:solidFill>
              <a:latin typeface="Arial" panose="020B0604020202020204" pitchFamily="34" charset="0"/>
              <a:cs typeface="Arial" panose="020B0604020202020204" pitchFamily="34" charset="0"/>
            </a:endParaRPr>
          </a:p>
          <a:p>
            <a:pPr>
              <a:spcAft>
                <a:spcPts val="500"/>
              </a:spcAft>
            </a:pPr>
            <a:endParaRPr lang="en-US" sz="2200">
              <a:solidFill>
                <a:schemeClr val="bg1"/>
              </a:solidFill>
              <a:latin typeface="Arial" panose="020B0604020202020204" pitchFamily="34" charset="0"/>
              <a:cs typeface="Arial" panose="020B0604020202020204" pitchFamily="34" charset="0"/>
            </a:endParaRPr>
          </a:p>
          <a:p>
            <a:pPr algn="ctr"/>
            <a:r>
              <a:rPr lang="en-US" sz="3200" b="1">
                <a:solidFill>
                  <a:schemeClr val="bg1"/>
                </a:solidFill>
                <a:latin typeface="Arial"/>
                <a:ea typeface="+mn-lt"/>
                <a:cs typeface="+mn-lt"/>
              </a:rPr>
              <a:t>If you or someone you know is struggling or in crisis, call or text 988 or chat 988lifeline.org</a:t>
            </a:r>
            <a:endParaRPr lang="en-US" sz="3200">
              <a:solidFill>
                <a:schemeClr val="bg1"/>
              </a:solidFill>
              <a:latin typeface="Arial"/>
            </a:endParaRPr>
          </a:p>
          <a:p>
            <a:pPr>
              <a:spcAft>
                <a:spcPts val="500"/>
              </a:spcAft>
            </a:pPr>
            <a:endParaRPr lang="en-US" sz="2200">
              <a:solidFill>
                <a:schemeClr val="bg1"/>
              </a:solidFill>
              <a:latin typeface="Arial" panose="020B0604020202020204" pitchFamily="34" charset="0"/>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6A3A3138-5B0A-5B4A-9781-53FC3CECF607}"/>
              </a:ext>
            </a:extLst>
          </p:cNvPr>
          <p:cNvPicPr>
            <a:picLocks noChangeAspect="1"/>
          </p:cNvPicPr>
          <p:nvPr/>
        </p:nvPicPr>
        <p:blipFill rotWithShape="1">
          <a:blip r:embed="rId2"/>
          <a:srcRect l="7798" t="18554" r="20975" b="19748"/>
          <a:stretch/>
        </p:blipFill>
        <p:spPr>
          <a:xfrm>
            <a:off x="10121152" y="5993410"/>
            <a:ext cx="1874015" cy="710201"/>
          </a:xfrm>
          <a:prstGeom prst="rect">
            <a:avLst/>
          </a:prstGeom>
        </p:spPr>
      </p:pic>
      <p:pic>
        <p:nvPicPr>
          <p:cNvPr id="5" name="Picture 4">
            <a:extLst>
              <a:ext uri="{FF2B5EF4-FFF2-40B4-BE49-F238E27FC236}">
                <a16:creationId xmlns:a16="http://schemas.microsoft.com/office/drawing/2014/main" id="{BE165B0E-07E1-3384-AA87-91DB9EEE1764}"/>
              </a:ext>
            </a:extLst>
          </p:cNvPr>
          <p:cNvPicPr>
            <a:picLocks noChangeAspect="1"/>
          </p:cNvPicPr>
          <p:nvPr/>
        </p:nvPicPr>
        <p:blipFill>
          <a:blip r:embed="rId3"/>
          <a:stretch>
            <a:fillRect/>
          </a:stretch>
        </p:blipFill>
        <p:spPr>
          <a:xfrm>
            <a:off x="6532855" y="1071907"/>
            <a:ext cx="5170195" cy="4498007"/>
          </a:xfrm>
          <a:prstGeom prst="rect">
            <a:avLst/>
          </a:prstGeom>
          <a:ln w="12700">
            <a:solidFill>
              <a:srgbClr val="FF8200"/>
            </a:solidFill>
          </a:ln>
        </p:spPr>
      </p:pic>
    </p:spTree>
    <p:extLst>
      <p:ext uri="{BB962C8B-B14F-4D97-AF65-F5344CB8AC3E}">
        <p14:creationId xmlns:p14="http://schemas.microsoft.com/office/powerpoint/2010/main" val="1207928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FA6B3-BA24-1E47-BA44-C46DB5187C8B}"/>
              </a:ext>
            </a:extLst>
          </p:cNvPr>
          <p:cNvSpPr/>
          <p:nvPr/>
        </p:nvSpPr>
        <p:spPr>
          <a:xfrm>
            <a:off x="308363" y="418316"/>
            <a:ext cx="11575274" cy="6093976"/>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Resources for Immediate Support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Physician Support Line</a:t>
            </a:r>
            <a:r>
              <a:rPr lang="en-US" sz="1800" b="1"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is a national, free and confidential support line service made up of 600+ volunteer psychiatrists to provide peer support for physician colleagues and American medical students. Call 1-888-409-0141. It’s open 8am to 1am every day, no appointment necessary.  </a:t>
            </a: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National Alliance on Mental Illness Crisis Text Line</a:t>
            </a:r>
            <a:r>
              <a:rPr lang="en-US" sz="1800" b="0"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offers free 24/7 mental health support. Text “SCRUBS” to 741741 for help. </a:t>
            </a:r>
          </a:p>
          <a:p>
            <a:pPr algn="ctr" fontAlgn="base"/>
            <a:r>
              <a:rPr kumimoji="0" lang="en-US" sz="3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Resources for Ongoing Support</a:t>
            </a:r>
          </a:p>
          <a:p>
            <a:pPr algn="ctr" fontAlgn="base"/>
            <a:endParaRPr lang="en-US" b="1">
              <a:solidFill>
                <a:srgbClr val="002060"/>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Therapy Aid Coalition</a:t>
            </a:r>
            <a:r>
              <a:rPr lang="en-US" sz="1800" b="1"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provides free therapy for physicians, health care professionals and first responders, including individual and group support.</a:t>
            </a: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The Emotional PPE Project</a:t>
            </a:r>
            <a:r>
              <a:rPr lang="en-US" sz="1800" b="1"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connects physicians and other health care workers with licensed mental health professionals who can help. This service is free and does not require insurance.  </a:t>
            </a:r>
          </a:p>
          <a:p>
            <a:pPr algn="l" rtl="0" fontAlgn="base">
              <a:buFont typeface="Arial" panose="020B0604020202020204" pitchFamily="34" charset="0"/>
              <a:buChar char="•"/>
            </a:pPr>
            <a:r>
              <a:rPr lang="en-US" sz="1800" b="0" i="0">
                <a:solidFill>
                  <a:srgbClr val="000000"/>
                </a:solidFill>
                <a:effectLst/>
                <a:latin typeface="Arial" panose="020B0604020202020204" pitchFamily="34" charset="0"/>
                <a:cs typeface="Arial" panose="020B0604020202020204" pitchFamily="34" charset="0"/>
              </a:rPr>
              <a:t>Each state also has its own Physician Health Program. To find your state’s, </a:t>
            </a:r>
            <a:r>
              <a:rPr lang="en-US" sz="1800" b="0" i="0">
                <a:effectLst/>
                <a:latin typeface="Arial" panose="020B0604020202020204" pitchFamily="34" charset="0"/>
                <a:cs typeface="Arial" panose="020B0604020202020204" pitchFamily="34" charset="0"/>
              </a:rPr>
              <a:t>visit</a:t>
            </a:r>
            <a:r>
              <a:rPr lang="en-US" sz="1800" b="0" i="0">
                <a:solidFill>
                  <a:schemeClr val="bg1"/>
                </a:solidFill>
                <a:effectLst/>
                <a:latin typeface="Arial" panose="020B0604020202020204" pitchFamily="34" charset="0"/>
                <a:cs typeface="Arial" panose="020B0604020202020204" pitchFamily="34" charset="0"/>
              </a:rPr>
              <a:t> </a:t>
            </a:r>
            <a:r>
              <a:rPr lang="en-US" sz="1800" b="1" i="0" u="sng"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Federation of State Physician Health Programs</a:t>
            </a:r>
            <a:r>
              <a:rPr lang="en-US" sz="1800" b="0" i="0">
                <a:solidFill>
                  <a:schemeClr val="bg1"/>
                </a:solidFill>
                <a:effectLst/>
                <a:latin typeface="Arial" panose="020B0604020202020204" pitchFamily="34" charset="0"/>
                <a:cs typeface="Arial" panose="020B0604020202020204" pitchFamily="34" charset="0"/>
              </a:rPr>
              <a:t>.  </a:t>
            </a:r>
          </a:p>
          <a:p>
            <a:pPr algn="l" rtl="0" fontAlgn="base">
              <a:buFont typeface="Arial" panose="020B0604020202020204" pitchFamily="34" charset="0"/>
              <a:buChar char="•"/>
            </a:pPr>
            <a:r>
              <a:rPr lang="en-US" sz="1800" b="1" i="0" u="sng" strike="noStrike" err="1">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PeerRxMed</a:t>
            </a:r>
            <a:r>
              <a:rPr lang="en-US" sz="1800" b="1"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is a free peer-to-peer program for physicians and other health care professionals that offers support, connection, encouragement, resources and skill building for optimal well-being.</a:t>
            </a:r>
          </a:p>
          <a:p>
            <a:pPr algn="ctr" fontAlgn="base"/>
            <a:endParaRPr kumimoji="0" lang="en-US" sz="3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CFC78197-667F-954E-8D62-BDBE142C0E78}"/>
              </a:ext>
            </a:extLst>
          </p:cNvPr>
          <p:cNvPicPr>
            <a:picLocks noChangeAspect="1"/>
          </p:cNvPicPr>
          <p:nvPr/>
        </p:nvPicPr>
        <p:blipFill rotWithShape="1">
          <a:blip r:embed="rId9">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291198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FA6B3-BA24-1E47-BA44-C46DB5187C8B}"/>
              </a:ext>
            </a:extLst>
          </p:cNvPr>
          <p:cNvSpPr/>
          <p:nvPr/>
        </p:nvSpPr>
        <p:spPr>
          <a:xfrm>
            <a:off x="308363" y="181957"/>
            <a:ext cx="11575274" cy="6494085"/>
          </a:xfrm>
          <a:prstGeom prst="rect">
            <a:avLst/>
          </a:prstGeom>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3000" b="1">
                <a:solidFill>
                  <a:srgbClr val="002060"/>
                </a:solidFill>
                <a:latin typeface="Arial" panose="020B0604020202020204" pitchFamily="34" charset="0"/>
                <a:cs typeface="Arial" panose="020B0604020202020204" pitchFamily="34" charset="0"/>
              </a:rPr>
              <a:t>Resources for Health Care Leaders and Medical Educators</a:t>
            </a:r>
            <a:endParaRPr kumimoji="0" lang="en-US" sz="3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base"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On Demand</a:t>
            </a:r>
          </a:p>
          <a:p>
            <a:pPr algn="l" rtl="0" fontAlgn="base">
              <a:buFont typeface="Arial" panose="020B0604020202020204" pitchFamily="34" charset="0"/>
              <a:buChar char="•"/>
            </a:pPr>
            <a:r>
              <a:rPr lang="en-US" b="1" u="sng">
                <a:solidFill>
                  <a:schemeClr val="bg1"/>
                </a:solidFill>
                <a:latin typeface="Arial" panose="020B0604020202020204" pitchFamily="34" charset="0"/>
                <a:cs typeface="Arial" panose="020B0604020202020204" pitchFamily="34" charset="0"/>
              </a:rPr>
              <a:t>Institute for Clinical Systems Improvement (ISCI) Playbook </a:t>
            </a:r>
            <a:r>
              <a:rPr lang="en-US" sz="1800" b="0" i="0">
                <a:solidFill>
                  <a:srgbClr val="000000"/>
                </a:solidFill>
                <a:effectLst/>
                <a:latin typeface="Arial" panose="020B0604020202020204" pitchFamily="34" charset="0"/>
                <a:cs typeface="Arial" panose="020B0604020202020204" pitchFamily="34" charset="0"/>
              </a:rPr>
              <a:t>is a playbook for healthcare leaders that presents key themes and suggestions based on research on healthcare worker well-being.  It includes a new framework for thinking about workforce well-being from a systems perspective, examples of specific efforts and prompts to help healthcare leaders apply information to their organizations. </a:t>
            </a:r>
          </a:p>
          <a:p>
            <a:pPr algn="l" rtl="0" fontAlgn="base">
              <a:buFont typeface="Arial" panose="020B0604020202020204" pitchFamily="34" charset="0"/>
              <a:buChar char="•"/>
            </a:pPr>
            <a:r>
              <a:rPr lang="en-US" b="1" u="sng">
                <a:solidFill>
                  <a:schemeClr val="bg1"/>
                </a:solidFill>
                <a:latin typeface="Arial" panose="020B0604020202020204" pitchFamily="34" charset="0"/>
                <a:cs typeface="Arial" panose="020B0604020202020204" pitchFamily="34" charset="0"/>
              </a:rPr>
              <a:t>American Medical Association (AMA) Steps Forward: Preventing physician Suicide </a:t>
            </a:r>
            <a:r>
              <a:rPr lang="en-US" sz="1800" b="0" i="0">
                <a:solidFill>
                  <a:srgbClr val="000000"/>
                </a:solidFill>
                <a:effectLst/>
                <a:latin typeface="Arial" panose="020B0604020202020204" pitchFamily="34" charset="0"/>
                <a:cs typeface="Arial" panose="020B0604020202020204" pitchFamily="34" charset="0"/>
              </a:rPr>
              <a:t>is a learning module from the AMA which includes a toolkit and quiz about identifying risk factors and warning signs for suicide, applying standardized processes for physicians seeking support and creating an environment of support and wellness within an organization. It offers 0.5 CME credits. </a:t>
            </a:r>
          </a:p>
          <a:p>
            <a:pPr fontAlgn="base">
              <a:buFont typeface="Arial" panose="020B0604020202020204" pitchFamily="34" charset="0"/>
              <a:buChar char="•"/>
            </a:pPr>
            <a:r>
              <a:rPr lang="en-US" sz="2000" b="1" u="sng">
                <a:solidFill>
                  <a:schemeClr val="bg1"/>
                </a:solidFill>
                <a:latin typeface="Arial" panose="020B0604020202020204" pitchFamily="34" charset="0"/>
                <a:cs typeface="Arial" panose="020B0604020202020204" pitchFamily="34" charset="0"/>
              </a:rPr>
              <a:t> </a:t>
            </a:r>
            <a:r>
              <a:rPr kumimoji="0" lang="en-US" b="1" i="0" u="sng"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American Medical Association (AMA) Steps Forward: Recognize and Respond Early to Stress Injuries </a:t>
            </a:r>
            <a:r>
              <a:rPr kumimoji="0" lang="en-US" i="0"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 a learning module from the AMA which includes toolkits and a quiz about how to recognize stress injuries in health care professionals, how to administer Stress First Aid at the individual level and how to use Stress First Aid as a method of peer support at the organizational level. </a:t>
            </a:r>
            <a:r>
              <a:rPr lang="en-US" sz="1800" b="0" i="0">
                <a:solidFill>
                  <a:srgbClr val="000000"/>
                </a:solidFill>
                <a:effectLst/>
                <a:latin typeface="Arial" panose="020B0604020202020204" pitchFamily="34" charset="0"/>
                <a:cs typeface="Arial" panose="020B0604020202020204" pitchFamily="34" charset="0"/>
              </a:rPr>
              <a:t>It offers 0.5 CME credits. </a:t>
            </a:r>
            <a:endParaRPr kumimoji="0" lang="en-US" i="0"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algn="l" rtl="0" fontAlgn="base">
              <a:buFont typeface="Arial" panose="020B0604020202020204" pitchFamily="34" charset="0"/>
              <a:buChar char="•"/>
            </a:pPr>
            <a:r>
              <a:rPr lang="en-US" b="1" u="sng">
                <a:solidFill>
                  <a:schemeClr val="bg1"/>
                </a:solidFill>
                <a:latin typeface="Arial" panose="020B0604020202020204" pitchFamily="34" charset="0"/>
                <a:cs typeface="Arial" panose="020B0604020202020204" pitchFamily="34" charset="0"/>
              </a:rPr>
              <a:t> </a:t>
            </a:r>
            <a:r>
              <a:rPr kumimoji="0" lang="en-US" b="1" i="0" u="sng"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American Hospital Association Suicide Prevention in the Health Care Workforce Guide</a:t>
            </a:r>
            <a:r>
              <a:rPr kumimoji="0" lang="en-US" i="0"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i="0"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offers resources that make it easier for hospitals and health systems to discover proven strategies and deploy best practices that improve the mental health and wellbeing of their staff, including three main drivers of suicide in the health care workforce.</a:t>
            </a:r>
          </a:p>
          <a:p>
            <a:pPr algn="l" rtl="0" fontAlgn="base">
              <a:buFont typeface="Arial" panose="020B0604020202020204" pitchFamily="34" charset="0"/>
              <a:buChar char="•"/>
            </a:pPr>
            <a:endParaRPr kumimoji="0" lang="en-US" sz="2000" b="1" i="0" u="sng"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algn="l" rtl="0" fontAlgn="base"/>
            <a:endParaRPr lang="en-US" sz="1800" b="0" i="0">
              <a:solidFill>
                <a:srgbClr val="000000"/>
              </a:solidFill>
              <a:effectLst/>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CFC78197-667F-954E-8D62-BDBE142C0E78}"/>
              </a:ext>
            </a:extLst>
          </p:cNvPr>
          <p:cNvPicPr>
            <a:picLocks noChangeAspect="1"/>
          </p:cNvPicPr>
          <p:nvPr/>
        </p:nvPicPr>
        <p:blipFill rotWithShape="1">
          <a:blip r:embed="rId3">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166994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FA6B3-BA24-1E47-BA44-C46DB5187C8B}"/>
              </a:ext>
            </a:extLst>
          </p:cNvPr>
          <p:cNvSpPr/>
          <p:nvPr/>
        </p:nvSpPr>
        <p:spPr>
          <a:xfrm>
            <a:off x="308363" y="1043731"/>
            <a:ext cx="11575274" cy="4770537"/>
          </a:xfrm>
          <a:prstGeom prst="rect">
            <a:avLst/>
          </a:prstGeom>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Resources for Healthcare Leaders and Medical Educators</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Membership Programs for Workforce Wellbeing</a:t>
            </a:r>
          </a:p>
          <a:p>
            <a:pPr algn="l" rtl="0" fontAlgn="base">
              <a:buFont typeface="Arial" panose="020B0604020202020204" pitchFamily="34" charset="0"/>
              <a:buChar char="•"/>
            </a:pPr>
            <a:r>
              <a:rPr lang="en-US" b="1" u="sng">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800" b="1" i="0" u="sng" strike="noStrike">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American Medical Association Joy in Medicine </a:t>
            </a:r>
            <a:r>
              <a:rPr lang="en-US" sz="1800" i="0" strike="noStrike">
                <a:solidFill>
                  <a:srgbClr val="000000"/>
                </a:solidFill>
                <a:effectLst/>
                <a:latin typeface="Arial" panose="020B0604020202020204" pitchFamily="34" charset="0"/>
                <a:cs typeface="Arial" panose="020B0604020202020204" pitchFamily="34" charset="0"/>
              </a:rPr>
              <a:t>is a recognition program for health systems designed to spark and guide organizations interested, committed or already engaged in improving physician satisfaction and reducing burnout. </a:t>
            </a:r>
            <a:endParaRPr lang="en-US" sz="1800" i="0" strike="noStrike">
              <a:solidFill>
                <a:srgbClr val="00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Interactive Screening Program</a:t>
            </a:r>
            <a:r>
              <a:rPr lang="en-US" sz="1800" b="0"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is an online intervention program from the American Foundation for Suicide Prevention that medical schools, hospitals and health systems can sign up to implement as part of their ongoing mental health promotion and suicide prevention efforts. </a:t>
            </a: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Schwartz Rounds</a:t>
            </a:r>
            <a:r>
              <a:rPr lang="en-US" sz="1800" b="0"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offers healthcare professionals a regularly scheduled time during their fast-paced work lives to openly and honestly discuss the social and emotional issues they face in caring for patients and families.  </a:t>
            </a:r>
          </a:p>
          <a:p>
            <a:pPr algn="l" rtl="0" fontAlgn="base">
              <a:buFont typeface="Arial" panose="020B0604020202020204" pitchFamily="34" charset="0"/>
              <a:buChar char="•"/>
            </a:pPr>
            <a:r>
              <a:rPr lang="en-US" sz="1800" b="1" i="0" u="sng" strike="noStrike">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Stress First Aid</a:t>
            </a:r>
            <a:r>
              <a:rPr lang="en-US" sz="1800" b="1" i="0">
                <a:solidFill>
                  <a:schemeClr val="bg1"/>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provides a framework for psychological peer support, with a set of supportive actions designed to promote self-care and coworker support with the aim of mitigating the negative impacts of stress at work before they impair staff health and well-being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CFC78197-667F-954E-8D62-BDBE142C0E78}"/>
              </a:ext>
            </a:extLst>
          </p:cNvPr>
          <p:cNvPicPr>
            <a:picLocks noChangeAspect="1"/>
          </p:cNvPicPr>
          <p:nvPr/>
        </p:nvPicPr>
        <p:blipFill rotWithShape="1">
          <a:blip r:embed="rId7">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3009771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3F8C7401-B5A5-F84E-87EC-7238FC64424A}"/>
              </a:ext>
            </a:extLst>
          </p:cNvPr>
          <p:cNvPicPr>
            <a:picLocks noChangeAspect="1"/>
          </p:cNvPicPr>
          <p:nvPr/>
        </p:nvPicPr>
        <p:blipFill rotWithShape="1">
          <a:blip r:embed="rId3">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212179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A2CDF1-A910-0C42-866D-D46E885B2E3D}"/>
              </a:ext>
            </a:extLst>
          </p:cNvPr>
          <p:cNvSpPr/>
          <p:nvPr/>
        </p:nvSpPr>
        <p:spPr>
          <a:xfrm>
            <a:off x="-66702" y="-1"/>
            <a:ext cx="6162702" cy="685800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37B3D7B-2575-4EC6-8159-8007EAD98FED}"/>
              </a:ext>
            </a:extLst>
          </p:cNvPr>
          <p:cNvSpPr>
            <a:spLocks noGrp="1"/>
          </p:cNvSpPr>
          <p:nvPr>
            <p:ph type="body" sz="quarter" idx="11"/>
          </p:nvPr>
        </p:nvSpPr>
        <p:spPr>
          <a:xfrm>
            <a:off x="397511" y="796390"/>
            <a:ext cx="5195767" cy="519470"/>
          </a:xfrm>
        </p:spPr>
        <p:txBody>
          <a:bodyPr>
            <a:noAutofit/>
          </a:bodyPr>
          <a:lstStyle/>
          <a:p>
            <a:pPr algn="l"/>
            <a:r>
              <a:rPr lang="en-US" sz="3000" b="1">
                <a:solidFill>
                  <a:schemeClr val="bg1"/>
                </a:solidFill>
                <a:latin typeface="Arial" panose="020B0604020202020204" pitchFamily="34" charset="0"/>
                <a:cs typeface="Arial" panose="020B0604020202020204" pitchFamily="34" charset="0"/>
              </a:rPr>
              <a:t>Prepare Before a Moment of Crisis</a:t>
            </a:r>
          </a:p>
        </p:txBody>
      </p:sp>
      <p:sp>
        <p:nvSpPr>
          <p:cNvPr id="10" name="Rectangle 9">
            <a:extLst>
              <a:ext uri="{FF2B5EF4-FFF2-40B4-BE49-F238E27FC236}">
                <a16:creationId xmlns:a16="http://schemas.microsoft.com/office/drawing/2014/main" id="{023DC38A-F82C-47DE-943F-19D8C3AE2D52}"/>
              </a:ext>
            </a:extLst>
          </p:cNvPr>
          <p:cNvSpPr/>
          <p:nvPr/>
        </p:nvSpPr>
        <p:spPr>
          <a:xfrm>
            <a:off x="382223" y="1937404"/>
            <a:ext cx="5341683" cy="2954655"/>
          </a:xfrm>
          <a:prstGeom prst="rect">
            <a:avLst/>
          </a:prstGeom>
        </p:spPr>
        <p:txBody>
          <a:bodyPr wrap="square">
            <a:spAutoFit/>
          </a:bodyPr>
          <a:lstStyle/>
          <a:p>
            <a:pPr>
              <a:spcBef>
                <a:spcPts val="1200"/>
              </a:spcBef>
            </a:pPr>
            <a:r>
              <a:rPr lang="en-US" sz="2200">
                <a:solidFill>
                  <a:schemeClr val="bg1"/>
                </a:solidFill>
                <a:latin typeface="Arial" panose="020B0604020202020204" pitchFamily="34" charset="0"/>
                <a:cs typeface="Arial" panose="020B0604020202020204" pitchFamily="34" charset="0"/>
              </a:rPr>
              <a:t>It can be hard to reach out for support if you or a colleague is struggling, whether it’s with stress, feelings of burnout or another challenge. </a:t>
            </a:r>
          </a:p>
          <a:p>
            <a:pPr>
              <a:spcBef>
                <a:spcPts val="1200"/>
              </a:spcBef>
            </a:pPr>
            <a:r>
              <a:rPr lang="en-US" sz="2200">
                <a:solidFill>
                  <a:schemeClr val="bg1"/>
                </a:solidFill>
                <a:latin typeface="Arial" panose="020B0604020202020204" pitchFamily="34" charset="0"/>
                <a:cs typeface="Arial" panose="020B0604020202020204" pitchFamily="34" charset="0"/>
              </a:rPr>
              <a:t>One way to help face these issues is to plan for them in advance. A personal crisis management plan is meant to do just that. </a:t>
            </a:r>
          </a:p>
        </p:txBody>
      </p:sp>
      <p:pic>
        <p:nvPicPr>
          <p:cNvPr id="8" name="Picture 7" descr="Text&#10;&#10;Description automatically generated">
            <a:extLst>
              <a:ext uri="{FF2B5EF4-FFF2-40B4-BE49-F238E27FC236}">
                <a16:creationId xmlns:a16="http://schemas.microsoft.com/office/drawing/2014/main" id="{CD626593-B92C-2C4F-92E1-3A26990CA144}"/>
              </a:ext>
            </a:extLst>
          </p:cNvPr>
          <p:cNvPicPr>
            <a:picLocks noChangeAspect="1"/>
          </p:cNvPicPr>
          <p:nvPr/>
        </p:nvPicPr>
        <p:blipFill rotWithShape="1">
          <a:blip r:embed="rId3"/>
          <a:srcRect l="7798" t="18554" r="20975" b="19748"/>
          <a:stretch/>
        </p:blipFill>
        <p:spPr>
          <a:xfrm>
            <a:off x="10121152" y="5993410"/>
            <a:ext cx="1874015" cy="710201"/>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295DB14-AC0E-EC4B-9390-12E96E1725A9}"/>
              </a:ext>
            </a:extLst>
          </p:cNvPr>
          <p:cNvPicPr>
            <a:picLocks noChangeAspect="1"/>
          </p:cNvPicPr>
          <p:nvPr/>
        </p:nvPicPr>
        <p:blipFill rotWithShape="1">
          <a:blip r:embed="rId4"/>
          <a:srcRect b="12159"/>
          <a:stretch/>
        </p:blipFill>
        <p:spPr>
          <a:xfrm rot="729640">
            <a:off x="7146089" y="874710"/>
            <a:ext cx="4037462" cy="4590255"/>
          </a:xfrm>
          <a:prstGeom prst="rect">
            <a:avLst/>
          </a:prstGeom>
          <a:ln w="12700">
            <a:solidFill>
              <a:srgbClr val="FF8200"/>
            </a:solidFill>
          </a:ln>
        </p:spPr>
      </p:pic>
    </p:spTree>
    <p:extLst>
      <p:ext uri="{BB962C8B-B14F-4D97-AF65-F5344CB8AC3E}">
        <p14:creationId xmlns:p14="http://schemas.microsoft.com/office/powerpoint/2010/main" val="1943026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402AB-EEF6-49B1-A437-F59D476880EA}"/>
              </a:ext>
            </a:extLst>
          </p:cNvPr>
          <p:cNvPicPr>
            <a:picLocks noChangeAspect="1"/>
          </p:cNvPicPr>
          <p:nvPr/>
        </p:nvPicPr>
        <p:blipFill>
          <a:blip r:embed="rId2"/>
          <a:srcRect/>
          <a:stretch/>
        </p:blipFill>
        <p:spPr>
          <a:xfrm>
            <a:off x="20" y="10"/>
            <a:ext cx="12191980" cy="685799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2EA39812-8667-EF49-B5F1-A7B06F03E01A}"/>
              </a:ext>
            </a:extLst>
          </p:cNvPr>
          <p:cNvPicPr>
            <a:picLocks noChangeAspect="1"/>
          </p:cNvPicPr>
          <p:nvPr/>
        </p:nvPicPr>
        <p:blipFill rotWithShape="1">
          <a:blip r:embed="rId3">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79296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14E2F-2151-4D48-89AA-3DA19CCC1559}"/>
              </a:ext>
            </a:extLst>
          </p:cNvPr>
          <p:cNvSpPr/>
          <p:nvPr/>
        </p:nvSpPr>
        <p:spPr>
          <a:xfrm>
            <a:off x="420212" y="146258"/>
            <a:ext cx="5580847" cy="6632585"/>
          </a:xfrm>
          <a:prstGeom prst="rect">
            <a:avLst/>
          </a:prstGeom>
        </p:spPr>
        <p:txBody>
          <a:bodyPr wrap="square" lIns="91440" tIns="45720" rIns="91440" bIns="45720" anchor="t">
            <a:spAutoFit/>
          </a:bodyPr>
          <a:lstStyle/>
          <a:p>
            <a:pPr fontAlgn="base"/>
            <a:r>
              <a:rPr lang="en-US" sz="1700" b="1">
                <a:solidFill>
                  <a:srgbClr val="004987"/>
                </a:solidFill>
                <a:latin typeface="Arial" panose="020B0604020202020204" pitchFamily="34" charset="0"/>
                <a:cs typeface="Arial" panose="020B0604020202020204" pitchFamily="34" charset="0"/>
              </a:rPr>
              <a:t>Physicians have one of the highest suicide rates of any profession. </a:t>
            </a:r>
            <a:r>
              <a:rPr lang="en-US" sz="1700" b="1" dirty="0">
                <a:solidFill>
                  <a:srgbClr val="004987"/>
                </a:solidFill>
                <a:latin typeface="Arial" panose="020B0604020202020204" pitchFamily="34" charset="0"/>
                <a:cs typeface="Arial" panose="020B0604020202020204" pitchFamily="34" charset="0"/>
              </a:rPr>
              <a:t>More than half of physicians know a physician who has either considered, attempted or died by suicide in their career.</a:t>
            </a:r>
            <a:r>
              <a:rPr lang="en-US" sz="1700" b="1">
                <a:solidFill>
                  <a:srgbClr val="004987"/>
                </a:solidFill>
                <a:latin typeface="Arial" panose="020B0604020202020204" pitchFamily="34" charset="0"/>
                <a:cs typeface="Arial" panose="020B0604020202020204" pitchFamily="34" charset="0"/>
              </a:rPr>
              <a:t> It’s estimated that one million Americans lose their physician to suicide each year.</a:t>
            </a:r>
          </a:p>
          <a:p>
            <a:pPr fontAlgn="base"/>
            <a:endParaRPr lang="en-US" sz="1700" b="1">
              <a:solidFill>
                <a:srgbClr val="3DB9F0"/>
              </a:solidFill>
              <a:latin typeface="Arial" panose="020B0604020202020204" pitchFamily="34" charset="0"/>
              <a:cs typeface="Arial" panose="020B0604020202020204" pitchFamily="34" charset="0"/>
            </a:endParaRPr>
          </a:p>
          <a:p>
            <a:pPr fontAlgn="base"/>
            <a:r>
              <a:rPr lang="en-US" sz="1700" b="1">
                <a:solidFill>
                  <a:srgbClr val="FF8200"/>
                </a:solidFill>
                <a:latin typeface="Arial" panose="020B0604020202020204" pitchFamily="34" charset="0"/>
                <a:cs typeface="Arial" panose="020B0604020202020204" pitchFamily="34" charset="0"/>
              </a:rPr>
              <a:t>We can all help prevent physician suicide.</a:t>
            </a:r>
            <a:endParaRPr lang="en-US" sz="1700" b="1">
              <a:solidFill>
                <a:srgbClr val="3DB9F0"/>
              </a:solidFill>
              <a:latin typeface="Arial" panose="020B0604020202020204" pitchFamily="34" charset="0"/>
              <a:cs typeface="Arial" panose="020B0604020202020204" pitchFamily="34" charset="0"/>
            </a:endParaRPr>
          </a:p>
          <a:p>
            <a:pPr fontAlgn="base"/>
            <a:endParaRPr lang="en-US" sz="1700">
              <a:solidFill>
                <a:srgbClr val="3DB9F0"/>
              </a:solidFill>
              <a:latin typeface="Arial" panose="020B0604020202020204" pitchFamily="34" charset="0"/>
              <a:cs typeface="Arial" panose="020B0604020202020204" pitchFamily="34" charset="0"/>
            </a:endParaRPr>
          </a:p>
          <a:p>
            <a:pPr fontAlgn="base"/>
            <a:r>
              <a:rPr lang="en-US" sz="1700">
                <a:solidFill>
                  <a:schemeClr val="tx1">
                    <a:lumMod val="75000"/>
                    <a:lumOff val="25000"/>
                  </a:schemeClr>
                </a:solidFill>
                <a:latin typeface="Arial" panose="020B0604020202020204" pitchFamily="34" charset="0"/>
                <a:cs typeface="Arial" panose="020B0604020202020204" pitchFamily="34" charset="0"/>
              </a:rPr>
              <a:t>Physicians are experiencing practice environments like they never had before -- early physician retirement, health care worker shortages and a growing inequity experienced by patients. Understandably, this has taken a toll on their mental health and contributes to burnout rates.</a:t>
            </a:r>
          </a:p>
          <a:p>
            <a:pPr fontAlgn="base"/>
            <a:endParaRPr lang="en-US" sz="1700">
              <a:solidFill>
                <a:schemeClr val="tx1">
                  <a:lumMod val="75000"/>
                  <a:lumOff val="25000"/>
                </a:schemeClr>
              </a:solidFill>
              <a:latin typeface="Arial" panose="020B0604020202020204" pitchFamily="34" charset="0"/>
              <a:cs typeface="Arial" panose="020B0604020202020204" pitchFamily="34" charset="0"/>
            </a:endParaRPr>
          </a:p>
          <a:p>
            <a:pPr fontAlgn="base"/>
            <a:r>
              <a:rPr lang="en-US" sz="1700">
                <a:solidFill>
                  <a:schemeClr val="tx1">
                    <a:lumMod val="75000"/>
                    <a:lumOff val="25000"/>
                  </a:schemeClr>
                </a:solidFill>
                <a:latin typeface="Arial" panose="020B0604020202020204" pitchFamily="34" charset="0"/>
                <a:cs typeface="Arial" panose="020B0604020202020204" pitchFamily="34" charset="0"/>
              </a:rPr>
              <a:t>National Physician Suicide Awareness Day (</a:t>
            </a:r>
            <a:r>
              <a:rPr lang="en-US" sz="1700" b="1">
                <a:solidFill>
                  <a:schemeClr val="tx1">
                    <a:lumMod val="75000"/>
                    <a:lumOff val="25000"/>
                  </a:schemeClr>
                </a:solidFill>
                <a:latin typeface="Arial" panose="020B0604020202020204" pitchFamily="34" charset="0"/>
                <a:cs typeface="Arial" panose="020B0604020202020204" pitchFamily="34" charset="0"/>
              </a:rPr>
              <a:t>#NPSADay</a:t>
            </a:r>
            <a:r>
              <a:rPr lang="en-US" sz="1700">
                <a:solidFill>
                  <a:schemeClr val="tx1">
                    <a:lumMod val="75000"/>
                    <a:lumOff val="25000"/>
                  </a:schemeClr>
                </a:solidFill>
                <a:latin typeface="Arial" panose="020B0604020202020204" pitchFamily="34" charset="0"/>
                <a:cs typeface="Arial" panose="020B0604020202020204" pitchFamily="34" charset="0"/>
              </a:rPr>
              <a:t>) is a reminder and call to action. It's a time to talk – and to act – so physicians’ struggles don't become mental health emergencies. We can all help prevent physician suicide by learning the signs, starting the conversations, creating a culture of wellbeing, removing intrusive mental health questions from applications and sharing the resources that can help those in distress seek mental health care. </a:t>
            </a:r>
          </a:p>
        </p:txBody>
      </p:sp>
      <p:pic>
        <p:nvPicPr>
          <p:cNvPr id="8" name="Graphic 7">
            <a:extLst>
              <a:ext uri="{FF2B5EF4-FFF2-40B4-BE49-F238E27FC236}">
                <a16:creationId xmlns:a16="http://schemas.microsoft.com/office/drawing/2014/main" id="{00769366-E055-7F40-9214-E8E48602F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6222" y="5022476"/>
            <a:ext cx="4184995" cy="1835524"/>
          </a:xfrm>
          <a:prstGeom prst="rect">
            <a:avLst/>
          </a:prstGeom>
        </p:spPr>
      </p:pic>
      <p:pic>
        <p:nvPicPr>
          <p:cNvPr id="9" name="Picture 8" descr="A picture containing person, person, outdoor&#10;&#10;Description automatically generated">
            <a:extLst>
              <a:ext uri="{FF2B5EF4-FFF2-40B4-BE49-F238E27FC236}">
                <a16:creationId xmlns:a16="http://schemas.microsoft.com/office/drawing/2014/main" id="{C709010F-AA70-4D47-BF4B-824D48F842BF}"/>
              </a:ext>
            </a:extLst>
          </p:cNvPr>
          <p:cNvPicPr>
            <a:picLocks noChangeAspect="1"/>
          </p:cNvPicPr>
          <p:nvPr/>
        </p:nvPicPr>
        <p:blipFill rotWithShape="1">
          <a:blip r:embed="rId5"/>
          <a:srcRect b="22190"/>
          <a:stretch/>
        </p:blipFill>
        <p:spPr>
          <a:xfrm>
            <a:off x="6190942" y="3476803"/>
            <a:ext cx="6001058" cy="3384724"/>
          </a:xfrm>
          <a:prstGeom prst="rect">
            <a:avLst/>
          </a:prstGeom>
        </p:spPr>
      </p:pic>
      <p:pic>
        <p:nvPicPr>
          <p:cNvPr id="13" name="Picture 12" descr="A picture containing person, indoor, hospital room&#10;&#10;Description automatically generated">
            <a:extLst>
              <a:ext uri="{FF2B5EF4-FFF2-40B4-BE49-F238E27FC236}">
                <a16:creationId xmlns:a16="http://schemas.microsoft.com/office/drawing/2014/main" id="{E77F8BA9-F443-47E9-BDAB-0C60AAAE9207}"/>
              </a:ext>
            </a:extLst>
          </p:cNvPr>
          <p:cNvPicPr>
            <a:picLocks noChangeAspect="1"/>
          </p:cNvPicPr>
          <p:nvPr/>
        </p:nvPicPr>
        <p:blipFill rotWithShape="1">
          <a:blip r:embed="rId6"/>
          <a:srcRect t="2580"/>
          <a:stretch/>
        </p:blipFill>
        <p:spPr>
          <a:xfrm>
            <a:off x="6190942" y="0"/>
            <a:ext cx="6001058" cy="3476803"/>
          </a:xfrm>
          <a:prstGeom prst="rect">
            <a:avLst/>
          </a:prstGeom>
        </p:spPr>
      </p:pic>
    </p:spTree>
    <p:extLst>
      <p:ext uri="{BB962C8B-B14F-4D97-AF65-F5344CB8AC3E}">
        <p14:creationId xmlns:p14="http://schemas.microsoft.com/office/powerpoint/2010/main" val="280768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5A1828-571C-495E-ADB2-4A6651EA0C61}"/>
              </a:ext>
            </a:extLst>
          </p:cNvPr>
          <p:cNvSpPr/>
          <p:nvPr/>
        </p:nvSpPr>
        <p:spPr>
          <a:xfrm>
            <a:off x="-66702" y="-1"/>
            <a:ext cx="6162702" cy="685800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F403BB63-7DCF-4582-BE3D-983F2C01362B}"/>
              </a:ext>
            </a:extLst>
          </p:cNvPr>
          <p:cNvSpPr txBox="1">
            <a:spLocks/>
          </p:cNvSpPr>
          <p:nvPr/>
        </p:nvSpPr>
        <p:spPr>
          <a:xfrm>
            <a:off x="397511" y="796390"/>
            <a:ext cx="5195767" cy="51947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3200" kern="1200">
                <a:solidFill>
                  <a:srgbClr val="009CDE"/>
                </a:solidFill>
                <a:latin typeface="Museo Slab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b="1">
                <a:solidFill>
                  <a:schemeClr val="bg1"/>
                </a:solidFill>
                <a:latin typeface="Arial" panose="020B0604020202020204" pitchFamily="34" charset="0"/>
                <a:cs typeface="Arial" panose="020B0604020202020204" pitchFamily="34" charset="0"/>
              </a:rPr>
              <a:t>Start a Meaningful Conversation</a:t>
            </a:r>
          </a:p>
        </p:txBody>
      </p:sp>
      <p:sp>
        <p:nvSpPr>
          <p:cNvPr id="11" name="Rectangle 10">
            <a:extLst>
              <a:ext uri="{FF2B5EF4-FFF2-40B4-BE49-F238E27FC236}">
                <a16:creationId xmlns:a16="http://schemas.microsoft.com/office/drawing/2014/main" id="{9A368D1F-28A0-4C17-8331-D95D7FBCE578}"/>
              </a:ext>
            </a:extLst>
          </p:cNvPr>
          <p:cNvSpPr/>
          <p:nvPr/>
        </p:nvSpPr>
        <p:spPr>
          <a:xfrm>
            <a:off x="382223" y="1937404"/>
            <a:ext cx="5341683" cy="2400657"/>
          </a:xfrm>
          <a:prstGeom prst="rect">
            <a:avLst/>
          </a:prstGeom>
        </p:spPr>
        <p:txBody>
          <a:bodyPr wrap="square">
            <a:spAutoFit/>
          </a:bodyPr>
          <a:lstStyle/>
          <a:p>
            <a:pPr>
              <a:spcBef>
                <a:spcPts val="1200"/>
              </a:spcBef>
            </a:pPr>
            <a:r>
              <a:rPr lang="en-US" sz="2200">
                <a:solidFill>
                  <a:schemeClr val="bg1"/>
                </a:solidFill>
                <a:latin typeface="Arial" panose="020B0604020202020204" pitchFamily="34" charset="0"/>
                <a:cs typeface="Arial" panose="020B0604020202020204" pitchFamily="34" charset="0"/>
              </a:rPr>
              <a:t>1. Prepare for the conversation</a:t>
            </a:r>
          </a:p>
          <a:p>
            <a:pPr>
              <a:spcBef>
                <a:spcPts val="1200"/>
              </a:spcBef>
            </a:pPr>
            <a:r>
              <a:rPr lang="en-US" sz="2200">
                <a:solidFill>
                  <a:schemeClr val="bg1"/>
                </a:solidFill>
                <a:latin typeface="Arial" panose="020B0604020202020204" pitchFamily="34" charset="0"/>
                <a:cs typeface="Arial" panose="020B0604020202020204" pitchFamily="34" charset="0"/>
              </a:rPr>
              <a:t>2. Find the right time</a:t>
            </a:r>
          </a:p>
          <a:p>
            <a:pPr>
              <a:spcBef>
                <a:spcPts val="1200"/>
              </a:spcBef>
            </a:pPr>
            <a:r>
              <a:rPr lang="en-US" sz="2200">
                <a:solidFill>
                  <a:schemeClr val="bg1"/>
                </a:solidFill>
                <a:latin typeface="Arial" panose="020B0604020202020204" pitchFamily="34" charset="0"/>
                <a:cs typeface="Arial" panose="020B0604020202020204" pitchFamily="34" charset="0"/>
              </a:rPr>
              <a:t>3. Choose the right language</a:t>
            </a:r>
          </a:p>
          <a:p>
            <a:pPr>
              <a:spcBef>
                <a:spcPts val="1200"/>
              </a:spcBef>
            </a:pPr>
            <a:r>
              <a:rPr lang="en-US" sz="2200">
                <a:solidFill>
                  <a:schemeClr val="bg1"/>
                </a:solidFill>
                <a:latin typeface="Arial" panose="020B0604020202020204" pitchFamily="34" charset="0"/>
                <a:cs typeface="Arial" panose="020B0604020202020204" pitchFamily="34" charset="0"/>
              </a:rPr>
              <a:t>4. Listen, actively</a:t>
            </a:r>
          </a:p>
          <a:p>
            <a:pPr>
              <a:spcBef>
                <a:spcPts val="1200"/>
              </a:spcBef>
            </a:pPr>
            <a:r>
              <a:rPr lang="en-US" sz="2200">
                <a:solidFill>
                  <a:schemeClr val="bg1"/>
                </a:solidFill>
                <a:latin typeface="Arial" panose="020B0604020202020204" pitchFamily="34" charset="0"/>
                <a:cs typeface="Arial" panose="020B0604020202020204" pitchFamily="34" charset="0"/>
              </a:rPr>
              <a:t>5. Navigate resistance</a:t>
            </a:r>
          </a:p>
        </p:txBody>
      </p:sp>
      <p:pic>
        <p:nvPicPr>
          <p:cNvPr id="7" name="Picture 6" descr="Text&#10;&#10;Description automatically generated">
            <a:extLst>
              <a:ext uri="{FF2B5EF4-FFF2-40B4-BE49-F238E27FC236}">
                <a16:creationId xmlns:a16="http://schemas.microsoft.com/office/drawing/2014/main" id="{70CE0FA7-4307-8142-AD09-EC50287D4BE4}"/>
              </a:ext>
            </a:extLst>
          </p:cNvPr>
          <p:cNvPicPr>
            <a:picLocks noChangeAspect="1"/>
          </p:cNvPicPr>
          <p:nvPr/>
        </p:nvPicPr>
        <p:blipFill rotWithShape="1">
          <a:blip r:embed="rId2"/>
          <a:srcRect l="7798" t="18554" r="20975" b="19748"/>
          <a:stretch/>
        </p:blipFill>
        <p:spPr>
          <a:xfrm>
            <a:off x="10121152" y="5993410"/>
            <a:ext cx="1874015" cy="710201"/>
          </a:xfrm>
          <a:prstGeom prst="rect">
            <a:avLst/>
          </a:prstGeom>
        </p:spPr>
      </p:pic>
      <p:pic>
        <p:nvPicPr>
          <p:cNvPr id="3" name="Picture 2" descr="A blue and white poster with text&#10;&#10;Description automatically generated">
            <a:extLst>
              <a:ext uri="{FF2B5EF4-FFF2-40B4-BE49-F238E27FC236}">
                <a16:creationId xmlns:a16="http://schemas.microsoft.com/office/drawing/2014/main" id="{E6A59B08-5573-7AFE-F540-F76F9D6ABDBB}"/>
              </a:ext>
            </a:extLst>
          </p:cNvPr>
          <p:cNvPicPr>
            <a:picLocks noChangeAspect="1"/>
          </p:cNvPicPr>
          <p:nvPr/>
        </p:nvPicPr>
        <p:blipFill>
          <a:blip r:embed="rId3"/>
          <a:stretch>
            <a:fillRect/>
          </a:stretch>
        </p:blipFill>
        <p:spPr>
          <a:xfrm rot="755368">
            <a:off x="7270632" y="764560"/>
            <a:ext cx="3664571" cy="4746345"/>
          </a:xfrm>
          <a:prstGeom prst="rect">
            <a:avLst/>
          </a:prstGeom>
          <a:ln w="12700">
            <a:solidFill>
              <a:schemeClr val="accent2"/>
            </a:solidFill>
          </a:ln>
        </p:spPr>
      </p:pic>
    </p:spTree>
    <p:extLst>
      <p:ext uri="{BB962C8B-B14F-4D97-AF65-F5344CB8AC3E}">
        <p14:creationId xmlns:p14="http://schemas.microsoft.com/office/powerpoint/2010/main" val="3918349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73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5A1828-571C-495E-ADB2-4A6651EA0C61}"/>
              </a:ext>
            </a:extLst>
          </p:cNvPr>
          <p:cNvSpPr/>
          <p:nvPr/>
        </p:nvSpPr>
        <p:spPr>
          <a:xfrm>
            <a:off x="-66702" y="-1"/>
            <a:ext cx="6162702" cy="685800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F403BB63-7DCF-4582-BE3D-983F2C01362B}"/>
              </a:ext>
            </a:extLst>
          </p:cNvPr>
          <p:cNvSpPr txBox="1">
            <a:spLocks/>
          </p:cNvSpPr>
          <p:nvPr/>
        </p:nvSpPr>
        <p:spPr>
          <a:xfrm>
            <a:off x="397511" y="796390"/>
            <a:ext cx="5195767" cy="51947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3200" kern="1200">
                <a:solidFill>
                  <a:srgbClr val="009CDE"/>
                </a:solidFill>
                <a:latin typeface="Museo Slab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b="1">
                <a:solidFill>
                  <a:schemeClr val="bg1"/>
                </a:solidFill>
                <a:latin typeface="Arial" panose="020B0604020202020204" pitchFamily="34" charset="0"/>
                <a:cs typeface="Arial" panose="020B0604020202020204" pitchFamily="34" charset="0"/>
              </a:rPr>
              <a:t>Remove Intrusive Mental Health Questions</a:t>
            </a:r>
          </a:p>
          <a:p>
            <a:pPr algn="l"/>
            <a:endParaRPr lang="en-US" sz="3000" b="1">
              <a:solidFill>
                <a:schemeClr val="bg1"/>
              </a:solidFill>
              <a:latin typeface="Arial" panose="020B0604020202020204" pitchFamily="34" charset="0"/>
              <a:cs typeface="Arial" panose="020B0604020202020204" pitchFamily="34" charset="0"/>
            </a:endParaRPr>
          </a:p>
          <a:p>
            <a:pPr algn="l"/>
            <a:endParaRPr lang="en-US" sz="3000" b="1">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A368D1F-28A0-4C17-8331-D95D7FBCE578}"/>
              </a:ext>
            </a:extLst>
          </p:cNvPr>
          <p:cNvSpPr/>
          <p:nvPr/>
        </p:nvSpPr>
        <p:spPr>
          <a:xfrm>
            <a:off x="382223" y="1937404"/>
            <a:ext cx="5341683" cy="4154984"/>
          </a:xfrm>
          <a:prstGeom prst="rect">
            <a:avLst/>
          </a:prstGeom>
        </p:spPr>
        <p:txBody>
          <a:bodyPr wrap="square">
            <a:spAutoFit/>
          </a:bodyPr>
          <a:lstStyle/>
          <a:p>
            <a:r>
              <a:rPr lang="en-US" sz="2200">
                <a:solidFill>
                  <a:schemeClr val="bg1"/>
                </a:solidFill>
                <a:latin typeface="Arial" panose="020B0604020202020204" pitchFamily="34" charset="0"/>
                <a:cs typeface="Arial" panose="020B0604020202020204" pitchFamily="34" charset="0"/>
              </a:rPr>
              <a:t>3 Steps Boards and Hospitals/Health Systems Can Take</a:t>
            </a:r>
          </a:p>
          <a:p>
            <a:endParaRPr lang="en-US" sz="2200">
              <a:solidFill>
                <a:schemeClr val="bg1"/>
              </a:solidFill>
              <a:latin typeface="Arial" panose="020B0604020202020204" pitchFamily="34" charset="0"/>
              <a:cs typeface="Arial" panose="020B0604020202020204" pitchFamily="34" charset="0"/>
            </a:endParaRPr>
          </a:p>
          <a:p>
            <a:pPr marL="457200" indent="-457200">
              <a:buAutoNum type="arabicPeriod"/>
            </a:pPr>
            <a:r>
              <a:rPr lang="en-US" sz="2200" b="1">
                <a:solidFill>
                  <a:schemeClr val="bg1"/>
                </a:solidFill>
                <a:latin typeface="Arial" panose="020B0604020202020204" pitchFamily="34" charset="0"/>
                <a:cs typeface="Arial" panose="020B0604020202020204" pitchFamily="34" charset="0"/>
              </a:rPr>
              <a:t>AUDIT</a:t>
            </a:r>
            <a:r>
              <a:rPr lang="en-US" sz="2200">
                <a:solidFill>
                  <a:schemeClr val="bg1"/>
                </a:solidFill>
                <a:latin typeface="Arial" panose="020B0604020202020204" pitchFamily="34" charset="0"/>
                <a:cs typeface="Arial" panose="020B0604020202020204" pitchFamily="34" charset="0"/>
              </a:rPr>
              <a:t> all licensure and credentialing applications, addendums and peer review forms</a:t>
            </a:r>
          </a:p>
          <a:p>
            <a:pPr marL="457200" indent="-457200">
              <a:buAutoNum type="arabicPeriod"/>
            </a:pPr>
            <a:r>
              <a:rPr lang="en-US" sz="2200" b="1">
                <a:solidFill>
                  <a:schemeClr val="bg1"/>
                </a:solidFill>
                <a:latin typeface="Arial" panose="020B0604020202020204" pitchFamily="34" charset="0"/>
                <a:cs typeface="Arial" panose="020B0604020202020204" pitchFamily="34" charset="0"/>
              </a:rPr>
              <a:t>CHANGE</a:t>
            </a:r>
            <a:r>
              <a:rPr lang="en-US" sz="2200">
                <a:solidFill>
                  <a:schemeClr val="bg1"/>
                </a:solidFill>
                <a:latin typeface="Arial" panose="020B0604020202020204" pitchFamily="34" charset="0"/>
                <a:cs typeface="Arial" panose="020B0604020202020204" pitchFamily="34" charset="0"/>
              </a:rPr>
              <a:t> any invasive or stigmatizing language around mental health</a:t>
            </a:r>
          </a:p>
          <a:p>
            <a:pPr marL="457200" indent="-457200">
              <a:buAutoNum type="arabicPeriod"/>
            </a:pPr>
            <a:r>
              <a:rPr lang="en-US" sz="2200" b="1">
                <a:solidFill>
                  <a:schemeClr val="bg1"/>
                </a:solidFill>
                <a:latin typeface="Arial" panose="020B0604020202020204" pitchFamily="34" charset="0"/>
                <a:cs typeface="Arial" panose="020B0604020202020204" pitchFamily="34" charset="0"/>
              </a:rPr>
              <a:t>COMMUNICATE</a:t>
            </a:r>
            <a:r>
              <a:rPr lang="en-US" sz="2200">
                <a:solidFill>
                  <a:schemeClr val="bg1"/>
                </a:solidFill>
                <a:latin typeface="Arial" panose="020B0604020202020204" pitchFamily="34" charset="0"/>
                <a:cs typeface="Arial" panose="020B0604020202020204" pitchFamily="34" charset="0"/>
              </a:rPr>
              <a:t> these changes to your workforce and assure clinicians that it is safe for them to seek care</a:t>
            </a:r>
          </a:p>
        </p:txBody>
      </p:sp>
      <p:pic>
        <p:nvPicPr>
          <p:cNvPr id="7" name="Picture 6" descr="Text&#10;&#10;Description automatically generated">
            <a:extLst>
              <a:ext uri="{FF2B5EF4-FFF2-40B4-BE49-F238E27FC236}">
                <a16:creationId xmlns:a16="http://schemas.microsoft.com/office/drawing/2014/main" id="{0C9A7DD8-16F2-5546-869A-F01D0632D4FD}"/>
              </a:ext>
            </a:extLst>
          </p:cNvPr>
          <p:cNvPicPr>
            <a:picLocks noChangeAspect="1"/>
          </p:cNvPicPr>
          <p:nvPr/>
        </p:nvPicPr>
        <p:blipFill rotWithShape="1">
          <a:blip r:embed="rId3"/>
          <a:srcRect l="7798" t="18554" r="20975" b="19748"/>
          <a:stretch/>
        </p:blipFill>
        <p:spPr>
          <a:xfrm>
            <a:off x="10121152" y="5993410"/>
            <a:ext cx="1874015" cy="710201"/>
          </a:xfrm>
          <a:prstGeom prst="rect">
            <a:avLst/>
          </a:prstGeom>
        </p:spPr>
      </p:pic>
      <p:pic>
        <p:nvPicPr>
          <p:cNvPr id="4" name="Picture 3">
            <a:extLst>
              <a:ext uri="{FF2B5EF4-FFF2-40B4-BE49-F238E27FC236}">
                <a16:creationId xmlns:a16="http://schemas.microsoft.com/office/drawing/2014/main" id="{4EEA643D-BE66-5648-B25D-E6ABAC713CBA}"/>
              </a:ext>
            </a:extLst>
          </p:cNvPr>
          <p:cNvPicPr>
            <a:picLocks noChangeAspect="1"/>
          </p:cNvPicPr>
          <p:nvPr/>
        </p:nvPicPr>
        <p:blipFill>
          <a:blip r:embed="rId4"/>
          <a:srcRect/>
          <a:stretch/>
        </p:blipFill>
        <p:spPr>
          <a:xfrm rot="494614">
            <a:off x="7466282" y="930427"/>
            <a:ext cx="3442530" cy="4497060"/>
          </a:xfrm>
          <a:prstGeom prst="rect">
            <a:avLst/>
          </a:prstGeom>
          <a:ln w="12700">
            <a:solidFill>
              <a:srgbClr val="FF8200"/>
            </a:solidFill>
          </a:ln>
        </p:spPr>
      </p:pic>
    </p:spTree>
    <p:extLst>
      <p:ext uri="{BB962C8B-B14F-4D97-AF65-F5344CB8AC3E}">
        <p14:creationId xmlns:p14="http://schemas.microsoft.com/office/powerpoint/2010/main" val="1605891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402AB-EEF6-49B1-A437-F59D476880EA}"/>
              </a:ext>
            </a:extLst>
          </p:cNvPr>
          <p:cNvPicPr>
            <a:picLocks noChangeAspect="1"/>
          </p:cNvPicPr>
          <p:nvPr/>
        </p:nvPicPr>
        <p:blipFill>
          <a:blip r:embed="rId2"/>
          <a:srcRect/>
          <a:stretch/>
        </p:blipFill>
        <p:spPr>
          <a:xfrm>
            <a:off x="20" y="10"/>
            <a:ext cx="12191980" cy="685799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AB231150-6559-654D-BFE5-F75F1E21B8C6}"/>
              </a:ext>
            </a:extLst>
          </p:cNvPr>
          <p:cNvPicPr>
            <a:picLocks noChangeAspect="1"/>
          </p:cNvPicPr>
          <p:nvPr/>
        </p:nvPicPr>
        <p:blipFill rotWithShape="1">
          <a:blip r:embed="rId3">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51185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5A1828-571C-495E-ADB2-4A6651EA0C61}"/>
              </a:ext>
            </a:extLst>
          </p:cNvPr>
          <p:cNvSpPr/>
          <p:nvPr/>
        </p:nvSpPr>
        <p:spPr>
          <a:xfrm>
            <a:off x="-66702" y="-1"/>
            <a:ext cx="6162702" cy="685800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ea typeface="Calibri"/>
              <a:cs typeface="Calibri"/>
            </a:endParaRPr>
          </a:p>
        </p:txBody>
      </p:sp>
      <p:sp>
        <p:nvSpPr>
          <p:cNvPr id="9" name="Text Placeholder 2">
            <a:extLst>
              <a:ext uri="{FF2B5EF4-FFF2-40B4-BE49-F238E27FC236}">
                <a16:creationId xmlns:a16="http://schemas.microsoft.com/office/drawing/2014/main" id="{F403BB63-7DCF-4582-BE3D-983F2C01362B}"/>
              </a:ext>
            </a:extLst>
          </p:cNvPr>
          <p:cNvSpPr txBox="1">
            <a:spLocks/>
          </p:cNvSpPr>
          <p:nvPr/>
        </p:nvSpPr>
        <p:spPr>
          <a:xfrm>
            <a:off x="397511" y="796390"/>
            <a:ext cx="5195767" cy="51947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3200" kern="1200">
                <a:solidFill>
                  <a:srgbClr val="009CDE"/>
                </a:solidFill>
                <a:latin typeface="Museo Slab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b="1">
                <a:solidFill>
                  <a:schemeClr val="bg1"/>
                </a:solidFill>
                <a:latin typeface="Arial" panose="020B0604020202020204" pitchFamily="34" charset="0"/>
                <a:cs typeface="Arial" panose="020B0604020202020204" pitchFamily="34" charset="0"/>
              </a:rPr>
              <a:t>Create a Culture of Wellbeing</a:t>
            </a:r>
          </a:p>
        </p:txBody>
      </p:sp>
      <p:pic>
        <p:nvPicPr>
          <p:cNvPr id="7" name="Picture 6" descr="Text&#10;&#10;Description automatically generated">
            <a:extLst>
              <a:ext uri="{FF2B5EF4-FFF2-40B4-BE49-F238E27FC236}">
                <a16:creationId xmlns:a16="http://schemas.microsoft.com/office/drawing/2014/main" id="{ABC41AA2-FAB6-AF4B-B0B5-24C3AC8CABD9}"/>
              </a:ext>
            </a:extLst>
          </p:cNvPr>
          <p:cNvPicPr>
            <a:picLocks noChangeAspect="1"/>
          </p:cNvPicPr>
          <p:nvPr/>
        </p:nvPicPr>
        <p:blipFill rotWithShape="1">
          <a:blip r:embed="rId3"/>
          <a:srcRect l="7798" t="18554" r="20975" b="19748"/>
          <a:stretch/>
        </p:blipFill>
        <p:spPr>
          <a:xfrm>
            <a:off x="10121152" y="5993410"/>
            <a:ext cx="1874015" cy="710201"/>
          </a:xfrm>
          <a:prstGeom prst="rect">
            <a:avLst/>
          </a:prstGeom>
        </p:spPr>
      </p:pic>
      <p:sp>
        <p:nvSpPr>
          <p:cNvPr id="2" name="Rectangle 1">
            <a:extLst>
              <a:ext uri="{FF2B5EF4-FFF2-40B4-BE49-F238E27FC236}">
                <a16:creationId xmlns:a16="http://schemas.microsoft.com/office/drawing/2014/main" id="{9EBE7277-3766-AC6C-96F8-097071F0B490}"/>
              </a:ext>
            </a:extLst>
          </p:cNvPr>
          <p:cNvSpPr/>
          <p:nvPr/>
        </p:nvSpPr>
        <p:spPr>
          <a:xfrm>
            <a:off x="382223" y="1937404"/>
            <a:ext cx="5341683" cy="3939540"/>
          </a:xfrm>
          <a:prstGeom prst="rect">
            <a:avLst/>
          </a:prstGeom>
        </p:spPr>
        <p:txBody>
          <a:bodyPr wrap="square">
            <a:spAutoFit/>
          </a:bodyPr>
          <a:lstStyle/>
          <a:p>
            <a:pPr>
              <a:spcBef>
                <a:spcPts val="1200"/>
              </a:spcBef>
            </a:pPr>
            <a:r>
              <a:rPr lang="en-US" sz="2200" dirty="0">
                <a:solidFill>
                  <a:schemeClr val="bg1"/>
                </a:solidFill>
                <a:latin typeface="Arial" panose="020B0604020202020204" pitchFamily="34" charset="0"/>
                <a:cs typeface="Arial" panose="020B0604020202020204" pitchFamily="34" charset="0"/>
              </a:rPr>
              <a:t>ALL IN: Caring for Caregivers is a program for organizations to improve the professional well-being and mental health of health workers. It includes three main phases:</a:t>
            </a:r>
          </a:p>
          <a:p>
            <a:pPr>
              <a:spcBef>
                <a:spcPts val="1200"/>
              </a:spcBef>
            </a:pPr>
            <a:r>
              <a:rPr lang="en-US" sz="2200" dirty="0">
                <a:solidFill>
                  <a:schemeClr val="bg1"/>
                </a:solidFill>
                <a:latin typeface="Arial" panose="020B0604020202020204" pitchFamily="34" charset="0"/>
                <a:cs typeface="Arial" panose="020B0604020202020204" pitchFamily="34" charset="0"/>
              </a:rPr>
              <a:t>1) Commitments by Medical Groups, Hospitals, Health Systems, Health Plans</a:t>
            </a:r>
          </a:p>
          <a:p>
            <a:pPr>
              <a:spcBef>
                <a:spcPts val="1200"/>
              </a:spcBef>
            </a:pPr>
            <a:r>
              <a:rPr lang="en-US" sz="2200" dirty="0">
                <a:solidFill>
                  <a:schemeClr val="bg1"/>
                </a:solidFill>
                <a:latin typeface="Arial" panose="020B0604020202020204" pitchFamily="34" charset="0"/>
                <a:cs typeface="Arial" panose="020B0604020202020204" pitchFamily="34" charset="0"/>
              </a:rPr>
              <a:t>2) Digital Programming – Symphony</a:t>
            </a:r>
          </a:p>
          <a:p>
            <a:pPr>
              <a:spcBef>
                <a:spcPts val="1200"/>
              </a:spcBef>
            </a:pPr>
            <a:r>
              <a:rPr lang="en-US" sz="2200" dirty="0">
                <a:solidFill>
                  <a:schemeClr val="bg1"/>
                </a:solidFill>
                <a:latin typeface="Arial" panose="020B0604020202020204" pitchFamily="34" charset="0"/>
                <a:cs typeface="Arial" panose="020B0604020202020204" pitchFamily="34" charset="0"/>
              </a:rPr>
              <a:t>3) Focus on Operations and Participate in Learning Communities</a:t>
            </a:r>
          </a:p>
        </p:txBody>
      </p:sp>
      <p:pic>
        <p:nvPicPr>
          <p:cNvPr id="5" name="Picture 4">
            <a:extLst>
              <a:ext uri="{FF2B5EF4-FFF2-40B4-BE49-F238E27FC236}">
                <a16:creationId xmlns:a16="http://schemas.microsoft.com/office/drawing/2014/main" id="{ED056B2D-91B2-69A6-BD16-8C2C3479D5C2}"/>
              </a:ext>
            </a:extLst>
          </p:cNvPr>
          <p:cNvPicPr>
            <a:picLocks noChangeAspect="1"/>
          </p:cNvPicPr>
          <p:nvPr/>
        </p:nvPicPr>
        <p:blipFill>
          <a:blip r:embed="rId4"/>
          <a:stretch>
            <a:fillRect/>
          </a:stretch>
        </p:blipFill>
        <p:spPr>
          <a:xfrm>
            <a:off x="6510507" y="605935"/>
            <a:ext cx="5384800" cy="1816270"/>
          </a:xfrm>
          <a:prstGeom prst="rect">
            <a:avLst/>
          </a:prstGeom>
          <a:ln w="12700">
            <a:solidFill>
              <a:srgbClr val="FF8200"/>
            </a:solidFill>
          </a:ln>
        </p:spPr>
      </p:pic>
      <p:pic>
        <p:nvPicPr>
          <p:cNvPr id="10" name="Picture 9">
            <a:extLst>
              <a:ext uri="{FF2B5EF4-FFF2-40B4-BE49-F238E27FC236}">
                <a16:creationId xmlns:a16="http://schemas.microsoft.com/office/drawing/2014/main" id="{2B3BADFC-A958-C9FB-BB3A-58FC248797B5}"/>
              </a:ext>
            </a:extLst>
          </p:cNvPr>
          <p:cNvPicPr>
            <a:picLocks noChangeAspect="1"/>
          </p:cNvPicPr>
          <p:nvPr/>
        </p:nvPicPr>
        <p:blipFill>
          <a:blip r:embed="rId5"/>
          <a:stretch>
            <a:fillRect/>
          </a:stretch>
        </p:blipFill>
        <p:spPr>
          <a:xfrm>
            <a:off x="6510507" y="2748027"/>
            <a:ext cx="5384800" cy="2944962"/>
          </a:xfrm>
          <a:prstGeom prst="rect">
            <a:avLst/>
          </a:prstGeom>
          <a:ln w="12700">
            <a:solidFill>
              <a:srgbClr val="FF8200"/>
            </a:solidFill>
          </a:ln>
        </p:spPr>
      </p:pic>
    </p:spTree>
    <p:extLst>
      <p:ext uri="{BB962C8B-B14F-4D97-AF65-F5344CB8AC3E}">
        <p14:creationId xmlns:p14="http://schemas.microsoft.com/office/powerpoint/2010/main" val="296492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7B3D7B-2575-4EC6-8159-8007EAD98FED}"/>
              </a:ext>
            </a:extLst>
          </p:cNvPr>
          <p:cNvSpPr>
            <a:spLocks noGrp="1"/>
          </p:cNvSpPr>
          <p:nvPr>
            <p:ph type="body" sz="quarter" idx="11"/>
          </p:nvPr>
        </p:nvSpPr>
        <p:spPr/>
        <p:txBody>
          <a:bodyPr>
            <a:noAutofit/>
          </a:bodyPr>
          <a:lstStyle/>
          <a:p>
            <a:r>
              <a:rPr lang="en-US" sz="4000" b="1">
                <a:solidFill>
                  <a:srgbClr val="004987"/>
                </a:solidFill>
                <a:latin typeface="Arial" panose="020B0604020202020204" pitchFamily="34" charset="0"/>
                <a:cs typeface="Arial" panose="020B0604020202020204" pitchFamily="34" charset="0"/>
              </a:rPr>
              <a:t>Get Help</a:t>
            </a:r>
          </a:p>
        </p:txBody>
      </p:sp>
      <p:sp>
        <p:nvSpPr>
          <p:cNvPr id="10" name="Rectangle 9">
            <a:extLst>
              <a:ext uri="{FF2B5EF4-FFF2-40B4-BE49-F238E27FC236}">
                <a16:creationId xmlns:a16="http://schemas.microsoft.com/office/drawing/2014/main" id="{023DC38A-F82C-47DE-943F-19D8C3AE2D52}"/>
              </a:ext>
            </a:extLst>
          </p:cNvPr>
          <p:cNvSpPr/>
          <p:nvPr/>
        </p:nvSpPr>
        <p:spPr>
          <a:xfrm>
            <a:off x="1823491" y="2197986"/>
            <a:ext cx="8770618" cy="2215991"/>
          </a:xfrm>
          <a:prstGeom prst="rect">
            <a:avLst/>
          </a:prstGeom>
        </p:spPr>
        <p:txBody>
          <a:bodyPr wrap="square" lIns="91440" tIns="45720" rIns="91440" bIns="45720" anchor="t">
            <a:spAutoFit/>
          </a:bodyPr>
          <a:lstStyle/>
          <a:p>
            <a:pPr algn="ctr"/>
            <a:r>
              <a:rPr lang="en-US" sz="3200" b="1">
                <a:solidFill>
                  <a:schemeClr val="bg1"/>
                </a:solidFill>
                <a:latin typeface="Arial"/>
                <a:cs typeface="Arial"/>
              </a:rPr>
              <a:t>If you or someone you know is struggling or in crisis, call or text 988 or chat 988lifeline.org</a:t>
            </a:r>
            <a:endParaRPr lang="en-US" sz="3200">
              <a:solidFill>
                <a:schemeClr val="bg1"/>
              </a:solidFill>
              <a:ea typeface="+mn-lt"/>
              <a:cs typeface="+mn-lt"/>
            </a:endParaRPr>
          </a:p>
          <a:p>
            <a:pPr algn="ctr">
              <a:spcBef>
                <a:spcPts val="1200"/>
              </a:spcBef>
            </a:pPr>
            <a:endParaRPr lang="en-US" sz="3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74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20EB3F-0DFA-8741-94B0-30099D1392D2}"/>
              </a:ext>
            </a:extLst>
          </p:cNvPr>
          <p:cNvPicPr>
            <a:picLocks noChangeAspect="1"/>
          </p:cNvPicPr>
          <p:nvPr/>
        </p:nvPicPr>
        <p:blipFill>
          <a:blip r:embed="rId3"/>
          <a:srcRect/>
          <a:stretch/>
        </p:blipFill>
        <p:spPr>
          <a:xfrm>
            <a:off x="0" y="0"/>
            <a:ext cx="12192000" cy="6858000"/>
          </a:xfrm>
          <a:prstGeom prst="rect">
            <a:avLst/>
          </a:prstGeom>
          <a:blipFill>
            <a:blip r:embed="rId4"/>
            <a:stretch>
              <a:fillRect/>
            </a:stretch>
          </a:blipFill>
        </p:spPr>
      </p:pic>
      <p:sp>
        <p:nvSpPr>
          <p:cNvPr id="2" name="Rectangle 1">
            <a:extLst>
              <a:ext uri="{FF2B5EF4-FFF2-40B4-BE49-F238E27FC236}">
                <a16:creationId xmlns:a16="http://schemas.microsoft.com/office/drawing/2014/main" id="{87514E2F-2151-4D48-89AA-3DA19CCC1559}"/>
              </a:ext>
            </a:extLst>
          </p:cNvPr>
          <p:cNvSpPr/>
          <p:nvPr/>
        </p:nvSpPr>
        <p:spPr>
          <a:xfrm>
            <a:off x="372202" y="517823"/>
            <a:ext cx="5510339" cy="5032147"/>
          </a:xfrm>
          <a:prstGeom prst="rect">
            <a:avLst/>
          </a:prstGeom>
        </p:spPr>
        <p:txBody>
          <a:bodyPr wrap="square">
            <a:spAutoFit/>
          </a:bodyPr>
          <a:lstStyle/>
          <a:p>
            <a:pPr fontAlgn="base"/>
            <a:r>
              <a:rPr lang="en-US" sz="2400">
                <a:solidFill>
                  <a:srgbClr val="3DB9F0"/>
                </a:solidFill>
                <a:latin typeface="Arial" panose="020B0604020202020204" pitchFamily="34" charset="0"/>
                <a:cs typeface="Arial" panose="020B0604020202020204" pitchFamily="34" charset="0"/>
              </a:rPr>
              <a:t>Join us in preventing physician suicide.</a:t>
            </a:r>
          </a:p>
          <a:p>
            <a:pPr fontAlgn="base"/>
            <a:endParaRPr lang="en-US" sz="1700">
              <a:solidFill>
                <a:srgbClr val="3DB9F0"/>
              </a:solidFill>
              <a:latin typeface="Arial" panose="020B0604020202020204" pitchFamily="34" charset="0"/>
              <a:cs typeface="Arial" panose="020B0604020202020204" pitchFamily="34" charset="0"/>
            </a:endParaRPr>
          </a:p>
          <a:p>
            <a:pPr lvl="0"/>
            <a:r>
              <a:rPr lang="en-US" sz="2000">
                <a:solidFill>
                  <a:srgbClr val="FFFFFF"/>
                </a:solidFill>
                <a:latin typeface="Arial" panose="020B0604020202020204" pitchFamily="34" charset="0"/>
                <a:cs typeface="Arial" panose="020B0604020202020204" pitchFamily="34" charset="0"/>
              </a:rPr>
              <a:t>Become a Supporting Organization at </a:t>
            </a:r>
            <a:r>
              <a:rPr lang="en-US" sz="2000">
                <a:solidFill>
                  <a:srgbClr val="FF82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NPSADay.org/become-supporting-organization</a:t>
            </a:r>
            <a:endParaRPr lang="en-US" sz="2000">
              <a:solidFill>
                <a:srgbClr val="FF8200"/>
              </a:solidFill>
              <a:latin typeface="Arial" panose="020B0604020202020204" pitchFamily="34" charset="0"/>
              <a:cs typeface="Arial" panose="020B0604020202020204" pitchFamily="34" charset="0"/>
            </a:endParaRPr>
          </a:p>
          <a:p>
            <a:pPr lvl="0"/>
            <a:endParaRPr lang="en-US" sz="2000">
              <a:solidFill>
                <a:srgbClr val="FFFFFF"/>
              </a:solidFill>
              <a:latin typeface="Arial" panose="020B0604020202020204" pitchFamily="34" charset="0"/>
              <a:cs typeface="Arial" panose="020B0604020202020204" pitchFamily="34" charset="0"/>
            </a:endParaRPr>
          </a:p>
          <a:p>
            <a:pPr lvl="0"/>
            <a:r>
              <a:rPr lang="en-US" sz="2000">
                <a:solidFill>
                  <a:srgbClr val="FFFFFF"/>
                </a:solidFill>
                <a:latin typeface="Arial" panose="020B0604020202020204" pitchFamily="34" charset="0"/>
                <a:cs typeface="Arial" panose="020B0604020202020204" pitchFamily="34" charset="0"/>
              </a:rPr>
              <a:t>Reach out and engage physicians, their loved ones, their colleagues, health organizations or others in your network to join us in recognizing #NPSADay. </a:t>
            </a:r>
          </a:p>
          <a:p>
            <a:pPr lvl="0"/>
            <a:endParaRPr lang="en-US" sz="2000">
              <a:solidFill>
                <a:srgbClr val="FFFFFF"/>
              </a:solidFill>
              <a:latin typeface="Arial" panose="020B0604020202020204" pitchFamily="34" charset="0"/>
              <a:cs typeface="Arial" panose="020B0604020202020204" pitchFamily="34" charset="0"/>
            </a:endParaRPr>
          </a:p>
          <a:p>
            <a:pPr lvl="0"/>
            <a:r>
              <a:rPr lang="en-US" sz="2000">
                <a:solidFill>
                  <a:srgbClr val="FFFFFF"/>
                </a:solidFill>
                <a:latin typeface="Arial" panose="020B0604020202020204" pitchFamily="34" charset="0"/>
                <a:cs typeface="Arial" panose="020B0604020202020204" pitchFamily="34" charset="0"/>
              </a:rPr>
              <a:t>Access at </a:t>
            </a:r>
            <a:r>
              <a:rPr lang="en-US" sz="2000">
                <a:solidFill>
                  <a:srgbClr val="FF82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NPSADay.org/toolkit</a:t>
            </a:r>
            <a:r>
              <a:rPr lang="en-US" sz="2000">
                <a:solidFill>
                  <a:srgbClr val="FFFFFF"/>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Guides to help you plan how to recognize #NPSADay</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Shareable materials to recognize #NPSADay and encourage others to help prevent physician suicide</a:t>
            </a:r>
          </a:p>
        </p:txBody>
      </p:sp>
      <p:sp>
        <p:nvSpPr>
          <p:cNvPr id="3" name="Rectangle 2">
            <a:extLst>
              <a:ext uri="{FF2B5EF4-FFF2-40B4-BE49-F238E27FC236}">
                <a16:creationId xmlns:a16="http://schemas.microsoft.com/office/drawing/2014/main" id="{61314C67-95FE-7C40-9687-EA0118B18D1B}"/>
              </a:ext>
            </a:extLst>
          </p:cNvPr>
          <p:cNvSpPr/>
          <p:nvPr/>
        </p:nvSpPr>
        <p:spPr>
          <a:xfrm>
            <a:off x="297533" y="5517030"/>
            <a:ext cx="1851789" cy="338554"/>
          </a:xfrm>
          <a:prstGeom prst="rect">
            <a:avLst/>
          </a:prstGeom>
        </p:spPr>
        <p:txBody>
          <a:bodyPr wrap="none">
            <a:spAutoFit/>
          </a:bodyPr>
          <a:lstStyle/>
          <a:p>
            <a:r>
              <a:rPr lang="en-US" sz="1600">
                <a:solidFill>
                  <a:schemeClr val="bg1"/>
                </a:solidFill>
                <a:latin typeface="Arial" panose="020B0604020202020204" pitchFamily="34" charset="0"/>
                <a:cs typeface="Arial" panose="020B0604020202020204" pitchFamily="34" charset="0"/>
              </a:rPr>
              <a:t>Brought to you by:</a:t>
            </a:r>
          </a:p>
        </p:txBody>
      </p:sp>
      <p:pic>
        <p:nvPicPr>
          <p:cNvPr id="9" name="Picture 8" descr="Graphical user interface, text&#10;&#10;Description automatically generated">
            <a:extLst>
              <a:ext uri="{FF2B5EF4-FFF2-40B4-BE49-F238E27FC236}">
                <a16:creationId xmlns:a16="http://schemas.microsoft.com/office/drawing/2014/main" id="{B9817911-C247-C247-8FFD-C2839C761D02}"/>
              </a:ext>
            </a:extLst>
          </p:cNvPr>
          <p:cNvPicPr>
            <a:picLocks noChangeAspect="1"/>
          </p:cNvPicPr>
          <p:nvPr/>
        </p:nvPicPr>
        <p:blipFill rotWithShape="1">
          <a:blip r:embed="rId7">
            <a:biLevel thresh="25000"/>
          </a:blip>
          <a:srcRect l="9266" t="19381" r="21588" b="19649"/>
          <a:stretch/>
        </p:blipFill>
        <p:spPr>
          <a:xfrm>
            <a:off x="8161985" y="255494"/>
            <a:ext cx="3657813" cy="1411079"/>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1526BB87-7408-7A8B-DD64-C9A0B7D3A6C7}"/>
              </a:ext>
            </a:extLst>
          </p:cNvPr>
          <p:cNvPicPr>
            <a:picLocks noChangeAspect="1"/>
          </p:cNvPicPr>
          <p:nvPr/>
        </p:nvPicPr>
        <p:blipFill>
          <a:blip r:embed="rId8"/>
          <a:stretch>
            <a:fillRect/>
          </a:stretch>
        </p:blipFill>
        <p:spPr>
          <a:xfrm>
            <a:off x="416043" y="5886223"/>
            <a:ext cx="1456390" cy="575362"/>
          </a:xfrm>
          <a:prstGeom prst="rect">
            <a:avLst/>
          </a:prstGeom>
        </p:spPr>
      </p:pic>
      <p:pic>
        <p:nvPicPr>
          <p:cNvPr id="7" name="Picture 6" descr="A black and orange logo with text&#10;&#10;Description automatically generated">
            <a:extLst>
              <a:ext uri="{FF2B5EF4-FFF2-40B4-BE49-F238E27FC236}">
                <a16:creationId xmlns:a16="http://schemas.microsoft.com/office/drawing/2014/main" id="{2084276A-DF33-1317-73C0-FEF11B8858CC}"/>
              </a:ext>
            </a:extLst>
          </p:cNvPr>
          <p:cNvPicPr>
            <a:picLocks noChangeAspect="1"/>
          </p:cNvPicPr>
          <p:nvPr/>
        </p:nvPicPr>
        <p:blipFill>
          <a:blip r:embed="rId9"/>
          <a:stretch>
            <a:fillRect/>
          </a:stretch>
        </p:blipFill>
        <p:spPr>
          <a:xfrm>
            <a:off x="2067223" y="5847100"/>
            <a:ext cx="660729" cy="646486"/>
          </a:xfrm>
          <a:prstGeom prst="rect">
            <a:avLst/>
          </a:prstGeom>
        </p:spPr>
      </p:pic>
      <p:pic>
        <p:nvPicPr>
          <p:cNvPr id="14" name="Picture 3" descr="A black background with purple text&#10;&#10;Description automatically generated">
            <a:extLst>
              <a:ext uri="{FF2B5EF4-FFF2-40B4-BE49-F238E27FC236}">
                <a16:creationId xmlns:a16="http://schemas.microsoft.com/office/drawing/2014/main" id="{695544B3-87CA-F9D2-89AE-BA04A3CDC221}"/>
              </a:ext>
            </a:extLst>
          </p:cNvPr>
          <p:cNvPicPr>
            <a:picLocks noChangeAspect="1"/>
          </p:cNvPicPr>
          <p:nvPr/>
        </p:nvPicPr>
        <p:blipFill>
          <a:blip r:embed="rId10"/>
          <a:stretch>
            <a:fillRect/>
          </a:stretch>
        </p:blipFill>
        <p:spPr>
          <a:xfrm>
            <a:off x="2801596" y="5843250"/>
            <a:ext cx="3099274" cy="662174"/>
          </a:xfrm>
          <a:prstGeom prst="rect">
            <a:avLst/>
          </a:prstGeom>
        </p:spPr>
      </p:pic>
    </p:spTree>
    <p:extLst>
      <p:ext uri="{BB962C8B-B14F-4D97-AF65-F5344CB8AC3E}">
        <p14:creationId xmlns:p14="http://schemas.microsoft.com/office/powerpoint/2010/main" val="236651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FA6B3-BA24-1E47-BA44-C46DB5187C8B}"/>
              </a:ext>
            </a:extLst>
          </p:cNvPr>
          <p:cNvSpPr/>
          <p:nvPr/>
        </p:nvSpPr>
        <p:spPr>
          <a:xfrm>
            <a:off x="1502569" y="458956"/>
            <a:ext cx="9186862" cy="6370975"/>
          </a:xfrm>
          <a:prstGeom prst="rect">
            <a:avLst/>
          </a:prstGeom>
        </p:spPr>
        <p:txBody>
          <a:bodyPr wrap="square" lIns="91440" tIns="45720" rIns="91440" bIns="45720" anchor="t">
            <a:spAutoFit/>
          </a:bodyPr>
          <a:lstStyle/>
          <a:p>
            <a:pPr algn="ctr" fontAlgn="base"/>
            <a:r>
              <a:rPr lang="en-US" sz="4800" b="1" dirty="0">
                <a:solidFill>
                  <a:srgbClr val="002060"/>
                </a:solidFill>
                <a:latin typeface="Arial"/>
                <a:cs typeface="Arial"/>
              </a:rPr>
              <a:t>7 Actions You Can Take</a:t>
            </a:r>
          </a:p>
          <a:p>
            <a:pPr algn="ctr" fontAlgn="base"/>
            <a:endParaRPr lang="en-US" sz="2400">
              <a:solidFill>
                <a:srgbClr val="002060"/>
              </a:solidFill>
              <a:latin typeface="Arial" panose="020B0604020202020204" pitchFamily="34" charset="0"/>
              <a:cs typeface="Arial" panose="020B0604020202020204" pitchFamily="34" charset="0"/>
            </a:endParaRPr>
          </a:p>
          <a:p>
            <a:pPr algn="ctr" fontAlgn="base"/>
            <a:r>
              <a:rPr lang="en-US" sz="2400" b="1" dirty="0">
                <a:solidFill>
                  <a:srgbClr val="002060"/>
                </a:solidFill>
                <a:latin typeface="Arial"/>
                <a:cs typeface="Arial"/>
              </a:rPr>
              <a:t>Learn the Vital Signs</a:t>
            </a:r>
            <a:endParaRPr lang="en-US" sz="2400" b="1">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lgn="ctr" fontAlgn="base"/>
            <a:endParaRPr lang="en-US" sz="2400" b="1">
              <a:solidFill>
                <a:srgbClr val="002060"/>
              </a:solidFill>
              <a:latin typeface="Arial" panose="020B0604020202020204" pitchFamily="34" charset="0"/>
              <a:cs typeface="Arial" panose="020B0604020202020204" pitchFamily="34" charset="0"/>
            </a:endParaRPr>
          </a:p>
          <a:p>
            <a:pPr algn="ctr"/>
            <a:r>
              <a:rPr lang="en-US" sz="2400" b="1" dirty="0">
                <a:solidFill>
                  <a:srgbClr val="002060"/>
                </a:solidFill>
                <a:latin typeface="Arial"/>
                <a:cs typeface="Arial"/>
              </a:rPr>
              <a:t>Encourage mental health reflection</a:t>
            </a:r>
            <a:endParaRPr lang="en-US">
              <a:cs typeface="Calibri" panose="020F0502020204030204"/>
            </a:endParaRPr>
          </a:p>
          <a:p>
            <a:pPr algn="ctr"/>
            <a:endParaRPr lang="en-US" sz="2400" b="1">
              <a:solidFill>
                <a:srgbClr val="002060"/>
              </a:solidFill>
              <a:latin typeface="Arial"/>
              <a:cs typeface="Arial"/>
            </a:endParaRPr>
          </a:p>
          <a:p>
            <a:pPr algn="ctr"/>
            <a:r>
              <a:rPr lang="en-US" sz="2400" b="1" dirty="0">
                <a:solidFill>
                  <a:srgbClr val="002060"/>
                </a:solidFill>
                <a:latin typeface="Arial"/>
                <a:cs typeface="Arial"/>
              </a:rPr>
              <a:t>Share suicide prevention resources</a:t>
            </a:r>
          </a:p>
          <a:p>
            <a:pPr algn="ctr" fontAlgn="base"/>
            <a:endParaRPr lang="en-US" sz="2400" b="1">
              <a:solidFill>
                <a:srgbClr val="002060"/>
              </a:solidFill>
              <a:latin typeface="Arial" panose="020B0604020202020204" pitchFamily="34" charset="0"/>
              <a:cs typeface="Arial" panose="020B0604020202020204" pitchFamily="34" charset="0"/>
            </a:endParaRPr>
          </a:p>
          <a:p>
            <a:pPr algn="ctr" fontAlgn="base"/>
            <a:r>
              <a:rPr lang="en-US" sz="2400" b="1" dirty="0">
                <a:solidFill>
                  <a:srgbClr val="002060"/>
                </a:solidFill>
                <a:latin typeface="Arial"/>
                <a:cs typeface="Arial"/>
              </a:rPr>
              <a:t>Prepare before a moment of crisis</a:t>
            </a:r>
          </a:p>
          <a:p>
            <a:pPr algn="ctr" fontAlgn="base"/>
            <a:endParaRPr lang="en-US" sz="2400" b="1">
              <a:solidFill>
                <a:srgbClr val="002060"/>
              </a:solidFill>
              <a:latin typeface="Arial" panose="020B0604020202020204" pitchFamily="34" charset="0"/>
              <a:cs typeface="Arial" panose="020B0604020202020204" pitchFamily="34" charset="0"/>
            </a:endParaRPr>
          </a:p>
          <a:p>
            <a:pPr algn="ctr" fontAlgn="base"/>
            <a:r>
              <a:rPr lang="en-US" sz="2400" b="1" dirty="0">
                <a:solidFill>
                  <a:srgbClr val="002060"/>
                </a:solidFill>
                <a:latin typeface="Arial"/>
                <a:cs typeface="Arial"/>
              </a:rPr>
              <a:t>Check in with a physician</a:t>
            </a:r>
          </a:p>
          <a:p>
            <a:pPr algn="ctr" fontAlgn="base"/>
            <a:endParaRPr lang="en-US" sz="2400" b="1">
              <a:solidFill>
                <a:srgbClr val="002060"/>
              </a:solidFill>
              <a:latin typeface="Arial" panose="020B0604020202020204" pitchFamily="34" charset="0"/>
              <a:cs typeface="Arial" panose="020B0604020202020204" pitchFamily="34" charset="0"/>
            </a:endParaRPr>
          </a:p>
          <a:p>
            <a:pPr algn="ctr" fontAlgn="base"/>
            <a:r>
              <a:rPr lang="en-US" sz="2400" b="1" dirty="0">
                <a:solidFill>
                  <a:srgbClr val="002060"/>
                </a:solidFill>
                <a:latin typeface="Arial"/>
                <a:cs typeface="Arial"/>
              </a:rPr>
              <a:t>Remove intrusive mental health questions</a:t>
            </a:r>
          </a:p>
          <a:p>
            <a:pPr algn="ctr" fontAlgn="base"/>
            <a:endParaRPr lang="en-US" sz="2400" b="1">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lgn="ctr" fontAlgn="base"/>
            <a:r>
              <a:rPr lang="en-US" sz="2400" b="1" dirty="0">
                <a:solidFill>
                  <a:srgbClr val="002060"/>
                </a:solidFill>
                <a:latin typeface="Arial"/>
                <a:cs typeface="Arial"/>
              </a:rPr>
              <a:t>Create a culture of wellbeing</a:t>
            </a:r>
          </a:p>
          <a:p>
            <a:pPr algn="ctr" fontAlgn="base"/>
            <a:endParaRPr lang="en-US" sz="2400" b="1">
              <a:solidFill>
                <a:srgbClr val="002060"/>
              </a:solidFill>
              <a:latin typeface="Arial" panose="020B0604020202020204" pitchFamily="34" charset="0"/>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CFC78197-667F-954E-8D62-BDBE142C0E78}"/>
              </a:ext>
            </a:extLst>
          </p:cNvPr>
          <p:cNvPicPr>
            <a:picLocks noChangeAspect="1"/>
          </p:cNvPicPr>
          <p:nvPr/>
        </p:nvPicPr>
        <p:blipFill rotWithShape="1">
          <a:blip r:embed="rId4">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320454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D350DAAC-3FB6-1543-9FE5-791FF3FEE869}"/>
              </a:ext>
            </a:extLst>
          </p:cNvPr>
          <p:cNvPicPr>
            <a:picLocks noChangeAspect="1"/>
          </p:cNvPicPr>
          <p:nvPr/>
        </p:nvPicPr>
        <p:blipFill rotWithShape="1">
          <a:blip r:embed="rId3">
            <a:biLevel thresh="25000"/>
          </a:blip>
          <a:srcRect l="9266" t="19381" r="21588" b="19649"/>
          <a:stretch/>
        </p:blipFill>
        <p:spPr>
          <a:xfrm>
            <a:off x="9197789" y="5552074"/>
            <a:ext cx="2685848" cy="1036123"/>
          </a:xfrm>
          <a:prstGeom prst="rect">
            <a:avLst/>
          </a:prstGeom>
        </p:spPr>
      </p:pic>
    </p:spTree>
    <p:extLst>
      <p:ext uri="{BB962C8B-B14F-4D97-AF65-F5344CB8AC3E}">
        <p14:creationId xmlns:p14="http://schemas.microsoft.com/office/powerpoint/2010/main" val="415540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2E4806-0F64-4E1F-804B-0972B576732D}"/>
              </a:ext>
            </a:extLst>
          </p:cNvPr>
          <p:cNvSpPr>
            <a:spLocks noGrp="1"/>
          </p:cNvSpPr>
          <p:nvPr>
            <p:ph type="body" sz="quarter" idx="11"/>
          </p:nvPr>
        </p:nvSpPr>
        <p:spPr>
          <a:xfrm>
            <a:off x="108857" y="454037"/>
            <a:ext cx="11974284" cy="519470"/>
          </a:xfrm>
        </p:spPr>
        <p:txBody>
          <a:bodyPr>
            <a:noAutofit/>
          </a:bodyPr>
          <a:lstStyle/>
          <a:p>
            <a:r>
              <a:rPr lang="en-US" sz="3000" b="1">
                <a:solidFill>
                  <a:srgbClr val="004987"/>
                </a:solidFill>
                <a:latin typeface="Arial" panose="020B0604020202020204" pitchFamily="34" charset="0"/>
                <a:cs typeface="Arial" panose="020B0604020202020204" pitchFamily="34" charset="0"/>
              </a:rPr>
              <a:t>Learn the Warning Signs with the Vital Signs’ HEART Acronym </a:t>
            </a:r>
          </a:p>
        </p:txBody>
      </p:sp>
      <p:pic>
        <p:nvPicPr>
          <p:cNvPr id="17" name="Picture 16" descr="A picture containing clock&#10;&#10;Description automatically generated">
            <a:extLst>
              <a:ext uri="{FF2B5EF4-FFF2-40B4-BE49-F238E27FC236}">
                <a16:creationId xmlns:a16="http://schemas.microsoft.com/office/drawing/2014/main" id="{5E00EC2B-7212-4357-B374-9051F124BC60}"/>
              </a:ext>
            </a:extLst>
          </p:cNvPr>
          <p:cNvPicPr>
            <a:picLocks noChangeAspect="1"/>
          </p:cNvPicPr>
          <p:nvPr/>
        </p:nvPicPr>
        <p:blipFill rotWithShape="1">
          <a:blip r:embed="rId2"/>
          <a:srcRect t="21810"/>
          <a:stretch/>
        </p:blipFill>
        <p:spPr>
          <a:xfrm>
            <a:off x="0" y="3017054"/>
            <a:ext cx="12191999" cy="3861728"/>
          </a:xfrm>
          <a:prstGeom prst="rect">
            <a:avLst/>
          </a:prstGeom>
        </p:spPr>
      </p:pic>
      <p:sp>
        <p:nvSpPr>
          <p:cNvPr id="18" name="Rectangle 17">
            <a:extLst>
              <a:ext uri="{FF2B5EF4-FFF2-40B4-BE49-F238E27FC236}">
                <a16:creationId xmlns:a16="http://schemas.microsoft.com/office/drawing/2014/main" id="{1EB0D335-8F79-4A44-9BE3-2D72D37FCF49}"/>
              </a:ext>
            </a:extLst>
          </p:cNvPr>
          <p:cNvSpPr/>
          <p:nvPr/>
        </p:nvSpPr>
        <p:spPr>
          <a:xfrm>
            <a:off x="735281" y="1314885"/>
            <a:ext cx="11015394" cy="1569660"/>
          </a:xfrm>
          <a:prstGeom prst="rect">
            <a:avLst/>
          </a:prstGeom>
        </p:spPr>
        <p:txBody>
          <a:bodyPr wrap="square">
            <a:spAutoFit/>
          </a:bodyPr>
          <a:lstStyle/>
          <a:p>
            <a:pPr>
              <a:spcBef>
                <a:spcPts val="1200"/>
              </a:spcBef>
            </a:pPr>
            <a:r>
              <a:rPr lang="en-US" sz="2800" b="1">
                <a:solidFill>
                  <a:srgbClr val="FF8200"/>
                </a:solidFill>
                <a:latin typeface="Arial" panose="020B0604020202020204" pitchFamily="34" charset="0"/>
                <a:cs typeface="Arial" panose="020B0604020202020204" pitchFamily="34" charset="0"/>
              </a:rPr>
              <a:t>Vital Sign 1: </a:t>
            </a:r>
            <a:r>
              <a:rPr lang="en-US" sz="2800" b="1">
                <a:solidFill>
                  <a:srgbClr val="004987"/>
                </a:solidFill>
                <a:latin typeface="Arial" panose="020B0604020202020204" pitchFamily="34" charset="0"/>
                <a:cs typeface="Arial" panose="020B0604020202020204" pitchFamily="34" charset="0"/>
              </a:rPr>
              <a:t>Health</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Increasing the use of medications and/or alcohol or illicit drugs</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Talking about wanting to hurt themselves or die</a:t>
            </a:r>
          </a:p>
        </p:txBody>
      </p:sp>
    </p:spTree>
    <p:extLst>
      <p:ext uri="{BB962C8B-B14F-4D97-AF65-F5344CB8AC3E}">
        <p14:creationId xmlns:p14="http://schemas.microsoft.com/office/powerpoint/2010/main" val="3161664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2E4806-0F64-4E1F-804B-0972B576732D}"/>
              </a:ext>
            </a:extLst>
          </p:cNvPr>
          <p:cNvSpPr>
            <a:spLocks noGrp="1"/>
          </p:cNvSpPr>
          <p:nvPr>
            <p:ph type="body" sz="quarter" idx="11"/>
          </p:nvPr>
        </p:nvSpPr>
        <p:spPr>
          <a:xfrm>
            <a:off x="108857" y="454037"/>
            <a:ext cx="11974284" cy="519470"/>
          </a:xfrm>
        </p:spPr>
        <p:txBody>
          <a:bodyPr>
            <a:noAutofit/>
          </a:bodyPr>
          <a:lstStyle/>
          <a:p>
            <a:r>
              <a:rPr lang="en-US" sz="3000" b="1">
                <a:solidFill>
                  <a:srgbClr val="004987"/>
                </a:solidFill>
                <a:latin typeface="Arial" panose="020B0604020202020204" pitchFamily="34" charset="0"/>
                <a:cs typeface="Arial" panose="020B0604020202020204" pitchFamily="34" charset="0"/>
              </a:rPr>
              <a:t>Learn the Warning Signs with the Vital Signs’ HEART Acronym </a:t>
            </a:r>
          </a:p>
        </p:txBody>
      </p:sp>
      <p:sp>
        <p:nvSpPr>
          <p:cNvPr id="18" name="Rectangle 17">
            <a:extLst>
              <a:ext uri="{FF2B5EF4-FFF2-40B4-BE49-F238E27FC236}">
                <a16:creationId xmlns:a16="http://schemas.microsoft.com/office/drawing/2014/main" id="{1EB0D335-8F79-4A44-9BE3-2D72D37FCF49}"/>
              </a:ext>
            </a:extLst>
          </p:cNvPr>
          <p:cNvSpPr/>
          <p:nvPr/>
        </p:nvSpPr>
        <p:spPr>
          <a:xfrm>
            <a:off x="735281" y="1314885"/>
            <a:ext cx="11015394" cy="1569660"/>
          </a:xfrm>
          <a:prstGeom prst="rect">
            <a:avLst/>
          </a:prstGeom>
        </p:spPr>
        <p:txBody>
          <a:bodyPr wrap="square">
            <a:spAutoFit/>
          </a:bodyPr>
          <a:lstStyle/>
          <a:p>
            <a:pPr>
              <a:spcBef>
                <a:spcPts val="1200"/>
              </a:spcBef>
            </a:pPr>
            <a:r>
              <a:rPr lang="en-US" sz="2800" b="1">
                <a:solidFill>
                  <a:srgbClr val="FF8200"/>
                </a:solidFill>
                <a:latin typeface="Arial" panose="020B0604020202020204" pitchFamily="34" charset="0"/>
                <a:cs typeface="Arial" panose="020B0604020202020204" pitchFamily="34" charset="0"/>
              </a:rPr>
              <a:t>Vital Sign 2: </a:t>
            </a:r>
            <a:r>
              <a:rPr lang="en-US" sz="2800" b="1">
                <a:solidFill>
                  <a:srgbClr val="004987"/>
                </a:solidFill>
                <a:latin typeface="Arial" panose="020B0604020202020204" pitchFamily="34" charset="0"/>
                <a:cs typeface="Arial" panose="020B0604020202020204" pitchFamily="34" charset="0"/>
              </a:rPr>
              <a:t>Emotions</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Experiencing extreme mood swings</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Feeling hopeless or having no purpose</a:t>
            </a:r>
          </a:p>
        </p:txBody>
      </p:sp>
      <p:pic>
        <p:nvPicPr>
          <p:cNvPr id="5" name="Picture 4" descr="A picture containing person, man, indoor, standing&#10;&#10;Description automatically generated">
            <a:extLst>
              <a:ext uri="{FF2B5EF4-FFF2-40B4-BE49-F238E27FC236}">
                <a16:creationId xmlns:a16="http://schemas.microsoft.com/office/drawing/2014/main" id="{EEC2172A-AD93-4A69-9F42-15A466A853F3}"/>
              </a:ext>
            </a:extLst>
          </p:cNvPr>
          <p:cNvPicPr>
            <a:picLocks noChangeAspect="1"/>
          </p:cNvPicPr>
          <p:nvPr/>
        </p:nvPicPr>
        <p:blipFill rotWithShape="1">
          <a:blip r:embed="rId2"/>
          <a:srcRect b="21672"/>
          <a:stretch/>
        </p:blipFill>
        <p:spPr>
          <a:xfrm>
            <a:off x="0" y="2973713"/>
            <a:ext cx="12192000" cy="3884287"/>
          </a:xfrm>
          <a:prstGeom prst="rect">
            <a:avLst/>
          </a:prstGeom>
        </p:spPr>
      </p:pic>
    </p:spTree>
    <p:extLst>
      <p:ext uri="{BB962C8B-B14F-4D97-AF65-F5344CB8AC3E}">
        <p14:creationId xmlns:p14="http://schemas.microsoft.com/office/powerpoint/2010/main" val="143784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2E4806-0F64-4E1F-804B-0972B576732D}"/>
              </a:ext>
            </a:extLst>
          </p:cNvPr>
          <p:cNvSpPr>
            <a:spLocks noGrp="1"/>
          </p:cNvSpPr>
          <p:nvPr>
            <p:ph type="body" sz="quarter" idx="11"/>
          </p:nvPr>
        </p:nvSpPr>
        <p:spPr>
          <a:xfrm>
            <a:off x="108857" y="454037"/>
            <a:ext cx="11974284" cy="519470"/>
          </a:xfrm>
        </p:spPr>
        <p:txBody>
          <a:bodyPr>
            <a:noAutofit/>
          </a:bodyPr>
          <a:lstStyle/>
          <a:p>
            <a:r>
              <a:rPr lang="en-US" sz="3000" b="1">
                <a:solidFill>
                  <a:srgbClr val="004987"/>
                </a:solidFill>
                <a:latin typeface="Arial" panose="020B0604020202020204" pitchFamily="34" charset="0"/>
                <a:cs typeface="Arial" panose="020B0604020202020204" pitchFamily="34" charset="0"/>
              </a:rPr>
              <a:t>Learn the Warning Signs with the Vital Signs’ HEART Acronym </a:t>
            </a:r>
          </a:p>
        </p:txBody>
      </p:sp>
      <p:sp>
        <p:nvSpPr>
          <p:cNvPr id="18" name="Rectangle 17">
            <a:extLst>
              <a:ext uri="{FF2B5EF4-FFF2-40B4-BE49-F238E27FC236}">
                <a16:creationId xmlns:a16="http://schemas.microsoft.com/office/drawing/2014/main" id="{1EB0D335-8F79-4A44-9BE3-2D72D37FCF49}"/>
              </a:ext>
            </a:extLst>
          </p:cNvPr>
          <p:cNvSpPr/>
          <p:nvPr/>
        </p:nvSpPr>
        <p:spPr>
          <a:xfrm>
            <a:off x="735281" y="1314885"/>
            <a:ext cx="11015394" cy="1569660"/>
          </a:xfrm>
          <a:prstGeom prst="rect">
            <a:avLst/>
          </a:prstGeom>
        </p:spPr>
        <p:txBody>
          <a:bodyPr wrap="square">
            <a:spAutoFit/>
          </a:bodyPr>
          <a:lstStyle/>
          <a:p>
            <a:pPr>
              <a:spcBef>
                <a:spcPts val="1200"/>
              </a:spcBef>
            </a:pPr>
            <a:r>
              <a:rPr lang="en-US" sz="2800" b="1">
                <a:solidFill>
                  <a:srgbClr val="FF8200"/>
                </a:solidFill>
                <a:latin typeface="Arial" panose="020B0604020202020204" pitchFamily="34" charset="0"/>
                <a:cs typeface="Arial" panose="020B0604020202020204" pitchFamily="34" charset="0"/>
              </a:rPr>
              <a:t>Vital Sign 3: </a:t>
            </a:r>
            <a:r>
              <a:rPr lang="en-US" sz="2800" b="1">
                <a:solidFill>
                  <a:srgbClr val="004987"/>
                </a:solidFill>
                <a:latin typeface="Arial" panose="020B0604020202020204" pitchFamily="34" charset="0"/>
                <a:cs typeface="Arial" panose="020B0604020202020204" pitchFamily="34" charset="0"/>
              </a:rPr>
              <a:t>Attitude</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Being negative about professional and personal life</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Having inappropriate outbursts of anger or sadness</a:t>
            </a:r>
          </a:p>
        </p:txBody>
      </p:sp>
      <p:pic>
        <p:nvPicPr>
          <p:cNvPr id="6" name="Picture 5" descr="A picture containing indoor, sitting, white, black&#10;&#10;Description automatically generated">
            <a:extLst>
              <a:ext uri="{FF2B5EF4-FFF2-40B4-BE49-F238E27FC236}">
                <a16:creationId xmlns:a16="http://schemas.microsoft.com/office/drawing/2014/main" id="{021D87A9-557F-4899-8A98-99307E131CF5}"/>
              </a:ext>
            </a:extLst>
          </p:cNvPr>
          <p:cNvPicPr>
            <a:picLocks noChangeAspect="1"/>
          </p:cNvPicPr>
          <p:nvPr/>
        </p:nvPicPr>
        <p:blipFill rotWithShape="1">
          <a:blip r:embed="rId2"/>
          <a:srcRect b="19786"/>
          <a:stretch/>
        </p:blipFill>
        <p:spPr>
          <a:xfrm>
            <a:off x="0" y="2955499"/>
            <a:ext cx="12188952" cy="3948008"/>
          </a:xfrm>
          <a:prstGeom prst="rect">
            <a:avLst/>
          </a:prstGeom>
        </p:spPr>
      </p:pic>
    </p:spTree>
    <p:extLst>
      <p:ext uri="{BB962C8B-B14F-4D97-AF65-F5344CB8AC3E}">
        <p14:creationId xmlns:p14="http://schemas.microsoft.com/office/powerpoint/2010/main" val="1987856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2E4806-0F64-4E1F-804B-0972B576732D}"/>
              </a:ext>
            </a:extLst>
          </p:cNvPr>
          <p:cNvSpPr>
            <a:spLocks noGrp="1"/>
          </p:cNvSpPr>
          <p:nvPr>
            <p:ph type="body" sz="quarter" idx="11"/>
          </p:nvPr>
        </p:nvSpPr>
        <p:spPr>
          <a:xfrm>
            <a:off x="108857" y="454037"/>
            <a:ext cx="11974284" cy="519470"/>
          </a:xfrm>
        </p:spPr>
        <p:txBody>
          <a:bodyPr>
            <a:noAutofit/>
          </a:bodyPr>
          <a:lstStyle/>
          <a:p>
            <a:r>
              <a:rPr lang="en-US" sz="3000" b="1">
                <a:solidFill>
                  <a:srgbClr val="004987"/>
                </a:solidFill>
                <a:latin typeface="Arial" panose="020B0604020202020204" pitchFamily="34" charset="0"/>
                <a:cs typeface="Arial" panose="020B0604020202020204" pitchFamily="34" charset="0"/>
              </a:rPr>
              <a:t>Learn the Warning Signs with the Vital Signs’ HEART Acronym </a:t>
            </a:r>
          </a:p>
        </p:txBody>
      </p:sp>
      <p:sp>
        <p:nvSpPr>
          <p:cNvPr id="18" name="Rectangle 17">
            <a:extLst>
              <a:ext uri="{FF2B5EF4-FFF2-40B4-BE49-F238E27FC236}">
                <a16:creationId xmlns:a16="http://schemas.microsoft.com/office/drawing/2014/main" id="{1EB0D335-8F79-4A44-9BE3-2D72D37FCF49}"/>
              </a:ext>
            </a:extLst>
          </p:cNvPr>
          <p:cNvSpPr/>
          <p:nvPr/>
        </p:nvSpPr>
        <p:spPr>
          <a:xfrm>
            <a:off x="735281" y="1314885"/>
            <a:ext cx="11015394" cy="1569660"/>
          </a:xfrm>
          <a:prstGeom prst="rect">
            <a:avLst/>
          </a:prstGeom>
        </p:spPr>
        <p:txBody>
          <a:bodyPr wrap="square">
            <a:spAutoFit/>
          </a:bodyPr>
          <a:lstStyle/>
          <a:p>
            <a:pPr>
              <a:spcBef>
                <a:spcPts val="1200"/>
              </a:spcBef>
            </a:pPr>
            <a:r>
              <a:rPr lang="en-US" sz="2800" b="1">
                <a:solidFill>
                  <a:srgbClr val="FF8200"/>
                </a:solidFill>
                <a:latin typeface="Arial" panose="020B0604020202020204" pitchFamily="34" charset="0"/>
                <a:cs typeface="Arial" panose="020B0604020202020204" pitchFamily="34" charset="0"/>
              </a:rPr>
              <a:t>Vital Sign 4: </a:t>
            </a:r>
            <a:r>
              <a:rPr lang="en-US" sz="2800" b="1">
                <a:solidFill>
                  <a:srgbClr val="004987"/>
                </a:solidFill>
                <a:latin typeface="Arial" panose="020B0604020202020204" pitchFamily="34" charset="0"/>
                <a:cs typeface="Arial" panose="020B0604020202020204" pitchFamily="34" charset="0"/>
              </a:rPr>
              <a:t>Relationships</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Withdrawing or isolating themselves from family, friends and coworkers</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Talking about being a burden to others</a:t>
            </a:r>
          </a:p>
        </p:txBody>
      </p:sp>
      <p:pic>
        <p:nvPicPr>
          <p:cNvPr id="5" name="Picture 4" descr="A close up of a person&#10;&#10;Description automatically generated">
            <a:extLst>
              <a:ext uri="{FF2B5EF4-FFF2-40B4-BE49-F238E27FC236}">
                <a16:creationId xmlns:a16="http://schemas.microsoft.com/office/drawing/2014/main" id="{DD9ED3C2-8E82-4E8E-AD40-C1EF1C70E74F}"/>
              </a:ext>
            </a:extLst>
          </p:cNvPr>
          <p:cNvPicPr>
            <a:picLocks noChangeAspect="1"/>
          </p:cNvPicPr>
          <p:nvPr/>
        </p:nvPicPr>
        <p:blipFill rotWithShape="1">
          <a:blip r:embed="rId2"/>
          <a:srcRect t="8883" b="12176"/>
          <a:stretch/>
        </p:blipFill>
        <p:spPr>
          <a:xfrm>
            <a:off x="0" y="2955498"/>
            <a:ext cx="12188952" cy="3902501"/>
          </a:xfrm>
          <a:prstGeom prst="rect">
            <a:avLst/>
          </a:prstGeom>
        </p:spPr>
      </p:pic>
    </p:spTree>
    <p:extLst>
      <p:ext uri="{BB962C8B-B14F-4D97-AF65-F5344CB8AC3E}">
        <p14:creationId xmlns:p14="http://schemas.microsoft.com/office/powerpoint/2010/main" val="3598916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2E4806-0F64-4E1F-804B-0972B576732D}"/>
              </a:ext>
            </a:extLst>
          </p:cNvPr>
          <p:cNvSpPr>
            <a:spLocks noGrp="1"/>
          </p:cNvSpPr>
          <p:nvPr>
            <p:ph type="body" sz="quarter" idx="11"/>
          </p:nvPr>
        </p:nvSpPr>
        <p:spPr>
          <a:xfrm>
            <a:off x="108857" y="454037"/>
            <a:ext cx="11974284" cy="519470"/>
          </a:xfrm>
        </p:spPr>
        <p:txBody>
          <a:bodyPr>
            <a:noAutofit/>
          </a:bodyPr>
          <a:lstStyle/>
          <a:p>
            <a:r>
              <a:rPr lang="en-US" sz="3000" b="1">
                <a:solidFill>
                  <a:srgbClr val="004987"/>
                </a:solidFill>
                <a:latin typeface="Arial" panose="020B0604020202020204" pitchFamily="34" charset="0"/>
                <a:cs typeface="Arial" panose="020B0604020202020204" pitchFamily="34" charset="0"/>
              </a:rPr>
              <a:t>Learn the Warning Signs with the Vital Signs’ HEART Acronym </a:t>
            </a:r>
          </a:p>
        </p:txBody>
      </p:sp>
      <p:sp>
        <p:nvSpPr>
          <p:cNvPr id="18" name="Rectangle 17">
            <a:extLst>
              <a:ext uri="{FF2B5EF4-FFF2-40B4-BE49-F238E27FC236}">
                <a16:creationId xmlns:a16="http://schemas.microsoft.com/office/drawing/2014/main" id="{1EB0D335-8F79-4A44-9BE3-2D72D37FCF49}"/>
              </a:ext>
            </a:extLst>
          </p:cNvPr>
          <p:cNvSpPr/>
          <p:nvPr/>
        </p:nvSpPr>
        <p:spPr>
          <a:xfrm>
            <a:off x="735281" y="1314885"/>
            <a:ext cx="11015394" cy="1569660"/>
          </a:xfrm>
          <a:prstGeom prst="rect">
            <a:avLst/>
          </a:prstGeom>
        </p:spPr>
        <p:txBody>
          <a:bodyPr wrap="square">
            <a:spAutoFit/>
          </a:bodyPr>
          <a:lstStyle/>
          <a:p>
            <a:pPr>
              <a:spcBef>
                <a:spcPts val="1200"/>
              </a:spcBef>
            </a:pPr>
            <a:r>
              <a:rPr lang="en-US" sz="2800" b="1">
                <a:solidFill>
                  <a:srgbClr val="FF8200"/>
                </a:solidFill>
                <a:latin typeface="Arial" panose="020B0604020202020204" pitchFamily="34" charset="0"/>
                <a:cs typeface="Arial" panose="020B0604020202020204" pitchFamily="34" charset="0"/>
              </a:rPr>
              <a:t>Vital Sign 5: </a:t>
            </a:r>
            <a:r>
              <a:rPr lang="en-US" sz="2800" b="1">
                <a:solidFill>
                  <a:srgbClr val="004987"/>
                </a:solidFill>
                <a:latin typeface="Arial" panose="020B0604020202020204" pitchFamily="34" charset="0"/>
                <a:cs typeface="Arial" panose="020B0604020202020204" pitchFamily="34" charset="0"/>
              </a:rPr>
              <a:t>Temperament</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Acting anxious or agitated; behaving recklessly</a:t>
            </a:r>
          </a:p>
          <a:p>
            <a:pPr marL="463550" lvl="1" indent="-285750">
              <a:spcBef>
                <a:spcPts val="1200"/>
              </a:spcBef>
              <a:buFont typeface="Arial" panose="020B0604020202020204" pitchFamily="34" charset="0"/>
              <a:buChar char="•"/>
            </a:pPr>
            <a:r>
              <a:rPr lang="en-US" sz="2400">
                <a:latin typeface="Arial" panose="020B0604020202020204" pitchFamily="34" charset="0"/>
                <a:cs typeface="Arial" panose="020B0604020202020204" pitchFamily="34" charset="0"/>
              </a:rPr>
              <a:t>Being uncomfortable, tired or in unbearable pain</a:t>
            </a:r>
          </a:p>
        </p:txBody>
      </p:sp>
      <p:pic>
        <p:nvPicPr>
          <p:cNvPr id="6" name="Picture 5" descr="A black sign with white text&#10;&#10;Description automatically generated">
            <a:extLst>
              <a:ext uri="{FF2B5EF4-FFF2-40B4-BE49-F238E27FC236}">
                <a16:creationId xmlns:a16="http://schemas.microsoft.com/office/drawing/2014/main" id="{CE473082-E283-441C-BBDF-0DC830436A50}"/>
              </a:ext>
            </a:extLst>
          </p:cNvPr>
          <p:cNvPicPr>
            <a:picLocks noChangeAspect="1"/>
          </p:cNvPicPr>
          <p:nvPr/>
        </p:nvPicPr>
        <p:blipFill rotWithShape="1">
          <a:blip r:embed="rId2"/>
          <a:srcRect b="21393"/>
          <a:stretch/>
        </p:blipFill>
        <p:spPr>
          <a:xfrm>
            <a:off x="6864" y="3001679"/>
            <a:ext cx="12188952" cy="3861692"/>
          </a:xfrm>
          <a:prstGeom prst="rect">
            <a:avLst/>
          </a:prstGeom>
        </p:spPr>
      </p:pic>
    </p:spTree>
    <p:extLst>
      <p:ext uri="{BB962C8B-B14F-4D97-AF65-F5344CB8AC3E}">
        <p14:creationId xmlns:p14="http://schemas.microsoft.com/office/powerpoint/2010/main" val="2536928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C674C31E796A4A942F8D4CBCA39F81" ma:contentTypeVersion="436" ma:contentTypeDescription="Create a new document." ma:contentTypeScope="" ma:versionID="2643947b57b650f81be649e6e411b8ba">
  <xsd:schema xmlns:xsd="http://www.w3.org/2001/XMLSchema" xmlns:xs="http://www.w3.org/2001/XMLSchema" xmlns:p="http://schemas.microsoft.com/office/2006/metadata/properties" xmlns:ns2="6167249e-6a40-4907-b295-a3e2868b1f90" xmlns:ns3="49af402b-6abf-415e-9879-ec54ea8c332b" targetNamespace="http://schemas.microsoft.com/office/2006/metadata/properties" ma:root="true" ma:fieldsID="1db35b1e5d9f0f6c53f37d3bb533ab55" ns2:_="" ns3:_="">
    <xsd:import namespace="6167249e-6a40-4907-b295-a3e2868b1f90"/>
    <xsd:import namespace="49af402b-6abf-415e-9879-ec54ea8c332b"/>
    <xsd:element name="properties">
      <xsd:complexType>
        <xsd:sequence>
          <xsd:element name="documentManagement">
            <xsd:complexType>
              <xsd:all>
                <xsd:element ref="ns2:TaxCatchAll" minOccurs="0"/>
                <xsd:element ref="ns3:MediaServiceDateTaken" minOccurs="0"/>
                <xsd:element ref="ns3:MediaLengthInSeconds" minOccurs="0"/>
                <xsd:element ref="ns3:lcf76f155ced4ddcb4097134ff3c332f" minOccurs="0"/>
                <xsd:element ref="ns3:MediaServiceGenerationTime" minOccurs="0"/>
                <xsd:element ref="ns3:MediaServiceEventHashCode" minOccurs="0"/>
                <xsd:element ref="ns3:MediaServiceOCR" minOccurs="0"/>
                <xsd:element ref="ns3:MediaServiceLocation"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67249e-6a40-4907-b295-a3e2868b1f9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9b9d91c-d44f-4bdc-856b-833b1214b64d}" ma:internalName="TaxCatchAll" ma:showField="CatchAllData" ma:web="6167249e-6a40-4907-b295-a3e2868b1f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af402b-6abf-415e-9879-ec54ea8c332b" elementFormDefault="qualified">
    <xsd:import namespace="http://schemas.microsoft.com/office/2006/documentManagement/types"/>
    <xsd:import namespace="http://schemas.microsoft.com/office/infopath/2007/PartnerControls"/>
    <xsd:element name="MediaServiceDateTaken" ma:index="9" nillable="true" ma:displayName="MediaServiceDateTaken" ma:hidden="true" ma:internalName="MediaServiceDateTaken" ma:readOnly="true">
      <xsd:simpleType>
        <xsd:restriction base="dms:Text"/>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473b9ea-160c-455f-92dd-fc5c7f1573a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167249e-6a40-4907-b295-a3e2868b1f90" xsi:nil="true"/>
    <lcf76f155ced4ddcb4097134ff3c332f xmlns="49af402b-6abf-415e-9879-ec54ea8c33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D9D23B-5386-42B9-8A62-F20899DA336F}">
  <ds:schemaRefs>
    <ds:schemaRef ds:uri="49af402b-6abf-415e-9879-ec54ea8c332b"/>
    <ds:schemaRef ds:uri="6167249e-6a40-4907-b295-a3e2868b1f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656C91-911F-43AE-8FF7-F2A41925F41D}">
  <ds:schemaRefs>
    <ds:schemaRef ds:uri="http://schemas.microsoft.com/sharepoint/v3/contenttype/forms"/>
  </ds:schemaRefs>
</ds:datastoreItem>
</file>

<file path=customXml/itemProps3.xml><?xml version="1.0" encoding="utf-8"?>
<ds:datastoreItem xmlns:ds="http://schemas.openxmlformats.org/officeDocument/2006/customXml" ds:itemID="{24ADD93F-62C8-497F-8D1D-2DB7C8F6048B}">
  <ds:schemaRefs>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167249e-6a40-4907-b295-a3e2868b1f90"/>
    <ds:schemaRef ds:uri="49af402b-6abf-415e-9879-ec54ea8c332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TotalTime>
  <Words>1404</Words>
  <Application>Microsoft Office PowerPoint</Application>
  <PresentationFormat>Widescreen</PresentationFormat>
  <Paragraphs>117</Paragraphs>
  <Slides>26</Slides>
  <Notes>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JPA</dc:creator>
  <cp:lastModifiedBy>Nina Stern</cp:lastModifiedBy>
  <cp:revision>5</cp:revision>
  <dcterms:created xsi:type="dcterms:W3CDTF">2020-02-25T19:35:09Z</dcterms:created>
  <dcterms:modified xsi:type="dcterms:W3CDTF">2023-09-12T19:02:17Z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0x01010004C674C31E796A4A942F8D4CBCA39F81</vt:lpwstr>
  </property>
  <property fmtid="{D5CDD505-2E9C-101B-9397-08002B2CF9AE}" pid="4" name="MediaServiceImageTags">
    <vt:lpwstr/>
  </property>
</Properties>
</file>