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sldIdLst>
    <p:sldId id="2036" r:id="rId5"/>
    <p:sldId id="2037" r:id="rId6"/>
    <p:sldId id="2039" r:id="rId7"/>
    <p:sldId id="2049" r:id="rId8"/>
    <p:sldId id="310" r:id="rId9"/>
    <p:sldId id="2057" r:id="rId10"/>
    <p:sldId id="2058" r:id="rId11"/>
    <p:sldId id="2059" r:id="rId12"/>
    <p:sldId id="2060" r:id="rId13"/>
    <p:sldId id="2040" r:id="rId14"/>
    <p:sldId id="2050" r:id="rId15"/>
    <p:sldId id="2045" r:id="rId16"/>
    <p:sldId id="2048" r:id="rId17"/>
    <p:sldId id="2051" r:id="rId18"/>
    <p:sldId id="315" r:id="rId19"/>
    <p:sldId id="2053" r:id="rId20"/>
    <p:sldId id="2061" r:id="rId21"/>
    <p:sldId id="2055" r:id="rId22"/>
    <p:sldId id="2062" r:id="rId23"/>
    <p:sldId id="2046" r:id="rId24"/>
    <p:sldId id="2047" r:id="rId2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Zuckerman" initials="MZ" lastIdx="38" clrIdx="0">
    <p:extLst>
      <p:ext uri="{19B8F6BF-5375-455C-9EA6-DF929625EA0E}">
        <p15:presenceInfo xmlns:p15="http://schemas.microsoft.com/office/powerpoint/2012/main" userId="Melissa Zuckerman" providerId="None"/>
      </p:ext>
    </p:extLst>
  </p:cmAuthor>
  <p:cmAuthor id="2" name="Patrick Brady" initials="PB" lastIdx="1" clrIdx="1">
    <p:extLst>
      <p:ext uri="{19B8F6BF-5375-455C-9EA6-DF929625EA0E}">
        <p15:presenceInfo xmlns:p15="http://schemas.microsoft.com/office/powerpoint/2012/main" userId="Patrick Brady" providerId="None"/>
      </p:ext>
    </p:extLst>
  </p:cmAuthor>
  <p:cmAuthor id="3" name="JPA" initials="MZ" lastIdx="2" clrIdx="2">
    <p:extLst>
      <p:ext uri="{19B8F6BF-5375-455C-9EA6-DF929625EA0E}">
        <p15:presenceInfo xmlns:p15="http://schemas.microsoft.com/office/powerpoint/2012/main" userId="JPA" providerId="None"/>
      </p:ext>
    </p:extLst>
  </p:cmAuthor>
  <p:cmAuthor id="4" name="Leah McCleary" initials="LM" lastIdx="57" clrIdx="3">
    <p:extLst>
      <p:ext uri="{19B8F6BF-5375-455C-9EA6-DF929625EA0E}">
        <p15:presenceInfo xmlns:p15="http://schemas.microsoft.com/office/powerpoint/2012/main" userId="S::lmccleary@jpa.com::7dd34f47-7672-4f7c-8126-67600e82c0b5" providerId="AD"/>
      </p:ext>
    </p:extLst>
  </p:cmAuthor>
  <p:cmAuthor id="5" name="Melissa Zuckerman" initials="MZ [2]" lastIdx="14" clrIdx="4">
    <p:extLst>
      <p:ext uri="{19B8F6BF-5375-455C-9EA6-DF929625EA0E}">
        <p15:presenceInfo xmlns:p15="http://schemas.microsoft.com/office/powerpoint/2012/main" userId="S::Melissa@jpa.com::861b670f-5571-425d-806d-7dc64e1cc68c" providerId="AD"/>
      </p:ext>
    </p:extLst>
  </p:cmAuthor>
  <p:cmAuthor id="6" name="JPA Health" initials="JH" lastIdx="11" clrIdx="5">
    <p:extLst>
      <p:ext uri="{19B8F6BF-5375-455C-9EA6-DF929625EA0E}">
        <p15:presenceInfo xmlns:p15="http://schemas.microsoft.com/office/powerpoint/2012/main" userId="Xi6vno7T2vvVvXUPXJsCsSDG+sOVWPivDRcFXybykz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00"/>
    <a:srgbClr val="004987"/>
    <a:srgbClr val="3999DE"/>
    <a:srgbClr val="009CDE"/>
    <a:srgbClr val="5399DB"/>
    <a:srgbClr val="5098DA"/>
    <a:srgbClr val="990033"/>
    <a:srgbClr val="009999"/>
    <a:srgbClr val="B1E4E3"/>
    <a:srgbClr val="D9D9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D822E9-4F50-4BF7-BEF0-EF01211D9F9E}" v="29" dt="2021-09-02T18:11:37.5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56"/>
    <p:restoredTop sz="94648"/>
  </p:normalViewPr>
  <p:slideViewPr>
    <p:cSldViewPr snapToGrid="0">
      <p:cViewPr varScale="1">
        <p:scale>
          <a:sx n="54" d="100"/>
          <a:sy n="54" d="100"/>
        </p:scale>
        <p:origin x="64" y="1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McCleary" userId="7dd34f47-7672-4f7c-8126-67600e82c0b5" providerId="ADAL" clId="{57B3E5FA-0DBF-4BD8-9DA1-A16B85185A43}"/>
    <pc:docChg chg="modSld">
      <pc:chgData name="Leah McCleary" userId="7dd34f47-7672-4f7c-8126-67600e82c0b5" providerId="ADAL" clId="{57B3E5FA-0DBF-4BD8-9DA1-A16B85185A43}" dt="2021-08-31T20:42:03.451" v="41" actId="20577"/>
      <pc:docMkLst>
        <pc:docMk/>
      </pc:docMkLst>
      <pc:sldChg chg="modSp mod">
        <pc:chgData name="Leah McCleary" userId="7dd34f47-7672-4f7c-8126-67600e82c0b5" providerId="ADAL" clId="{57B3E5FA-0DBF-4BD8-9DA1-A16B85185A43}" dt="2021-08-31T20:42:03.451" v="41" actId="20577"/>
        <pc:sldMkLst>
          <pc:docMk/>
          <pc:sldMk cId="392374153" sldId="2046"/>
        </pc:sldMkLst>
        <pc:spChg chg="mod">
          <ac:chgData name="Leah McCleary" userId="7dd34f47-7672-4f7c-8126-67600e82c0b5" providerId="ADAL" clId="{57B3E5FA-0DBF-4BD8-9DA1-A16B85185A43}" dt="2021-08-31T20:42:03.451" v="41" actId="20577"/>
          <ac:spMkLst>
            <pc:docMk/>
            <pc:sldMk cId="392374153" sldId="2046"/>
            <ac:spMk id="10" creationId="{023DC38A-F82C-47DE-943F-19D8C3AE2D52}"/>
          </ac:spMkLst>
        </pc:spChg>
      </pc:sldChg>
    </pc:docChg>
  </pc:docChgLst>
  <pc:docChgLst>
    <pc:chgData name="Melissa Zuckerman" userId="861b670f-5571-425d-806d-7dc64e1cc68c" providerId="ADAL" clId="{BAD822E9-4F50-4BF7-BEF0-EF01211D9F9E}"/>
    <pc:docChg chg="undo custSel addSld delSld modSld sldOrd">
      <pc:chgData name="Melissa Zuckerman" userId="861b670f-5571-425d-806d-7dc64e1cc68c" providerId="ADAL" clId="{BAD822E9-4F50-4BF7-BEF0-EF01211D9F9E}" dt="2021-09-02T18:11:26.921" v="1159" actId="1076"/>
      <pc:docMkLst>
        <pc:docMk/>
      </pc:docMkLst>
      <pc:sldChg chg="addSp delSp modSp mod">
        <pc:chgData name="Melissa Zuckerman" userId="861b670f-5571-425d-806d-7dc64e1cc68c" providerId="ADAL" clId="{BAD822E9-4F50-4BF7-BEF0-EF01211D9F9E}" dt="2021-09-02T11:53:55.035" v="82" actId="255"/>
        <pc:sldMkLst>
          <pc:docMk/>
          <pc:sldMk cId="3161664629" sldId="310"/>
        </pc:sldMkLst>
        <pc:spChg chg="mod">
          <ac:chgData name="Melissa Zuckerman" userId="861b670f-5571-425d-806d-7dc64e1cc68c" providerId="ADAL" clId="{BAD822E9-4F50-4BF7-BEF0-EF01211D9F9E}" dt="2021-09-02T11:53:07.032" v="68" actId="1076"/>
          <ac:spMkLst>
            <pc:docMk/>
            <pc:sldMk cId="3161664629" sldId="310"/>
            <ac:spMk id="3" creationId="{6F2E4806-0F64-4E1F-804B-0972B576732D}"/>
          </ac:spMkLst>
        </pc:spChg>
        <pc:spChg chg="del">
          <ac:chgData name="Melissa Zuckerman" userId="861b670f-5571-425d-806d-7dc64e1cc68c" providerId="ADAL" clId="{BAD822E9-4F50-4BF7-BEF0-EF01211D9F9E}" dt="2021-09-02T11:51:17.554" v="37" actId="478"/>
          <ac:spMkLst>
            <pc:docMk/>
            <pc:sldMk cId="3161664629" sldId="310"/>
            <ac:spMk id="8" creationId="{4CA6C34F-3CD7-4FBC-9041-A5706110B6E9}"/>
          </ac:spMkLst>
        </pc:spChg>
        <pc:spChg chg="del">
          <ac:chgData name="Melissa Zuckerman" userId="861b670f-5571-425d-806d-7dc64e1cc68c" providerId="ADAL" clId="{BAD822E9-4F50-4BF7-BEF0-EF01211D9F9E}" dt="2021-09-02T11:51:17.554" v="37" actId="478"/>
          <ac:spMkLst>
            <pc:docMk/>
            <pc:sldMk cId="3161664629" sldId="310"/>
            <ac:spMk id="11" creationId="{3D1FC2EE-C621-B243-8021-80D8F39E45A5}"/>
          </ac:spMkLst>
        </pc:spChg>
        <pc:spChg chg="del">
          <ac:chgData name="Melissa Zuckerman" userId="861b670f-5571-425d-806d-7dc64e1cc68c" providerId="ADAL" clId="{BAD822E9-4F50-4BF7-BEF0-EF01211D9F9E}" dt="2021-09-02T11:51:17.554" v="37" actId="478"/>
          <ac:spMkLst>
            <pc:docMk/>
            <pc:sldMk cId="3161664629" sldId="310"/>
            <ac:spMk id="12" creationId="{6D37CCE7-5BC1-FE40-8222-5B203E4625F0}"/>
          </ac:spMkLst>
        </pc:spChg>
        <pc:spChg chg="del">
          <ac:chgData name="Melissa Zuckerman" userId="861b670f-5571-425d-806d-7dc64e1cc68c" providerId="ADAL" clId="{BAD822E9-4F50-4BF7-BEF0-EF01211D9F9E}" dt="2021-09-02T11:51:17.554" v="37" actId="478"/>
          <ac:spMkLst>
            <pc:docMk/>
            <pc:sldMk cId="3161664629" sldId="310"/>
            <ac:spMk id="13" creationId="{90C966DE-C532-A441-B734-C5B2F4AE2D46}"/>
          </ac:spMkLst>
        </pc:spChg>
        <pc:spChg chg="del">
          <ac:chgData name="Melissa Zuckerman" userId="861b670f-5571-425d-806d-7dc64e1cc68c" providerId="ADAL" clId="{BAD822E9-4F50-4BF7-BEF0-EF01211D9F9E}" dt="2021-09-02T11:51:17.554" v="37" actId="478"/>
          <ac:spMkLst>
            <pc:docMk/>
            <pc:sldMk cId="3161664629" sldId="310"/>
            <ac:spMk id="14" creationId="{3A59DEAC-3C45-D642-A566-AC8B4946A566}"/>
          </ac:spMkLst>
        </pc:spChg>
        <pc:spChg chg="add mod">
          <ac:chgData name="Melissa Zuckerman" userId="861b670f-5571-425d-806d-7dc64e1cc68c" providerId="ADAL" clId="{BAD822E9-4F50-4BF7-BEF0-EF01211D9F9E}" dt="2021-09-02T11:53:55.035" v="82" actId="255"/>
          <ac:spMkLst>
            <pc:docMk/>
            <pc:sldMk cId="3161664629" sldId="310"/>
            <ac:spMk id="18" creationId="{1EB0D335-8F79-4A44-9BE3-2D72D37FCF49}"/>
          </ac:spMkLst>
        </pc:spChg>
        <pc:picChg chg="del">
          <ac:chgData name="Melissa Zuckerman" userId="861b670f-5571-425d-806d-7dc64e1cc68c" providerId="ADAL" clId="{BAD822E9-4F50-4BF7-BEF0-EF01211D9F9E}" dt="2021-09-02T11:51:17.554" v="37" actId="478"/>
          <ac:picMkLst>
            <pc:docMk/>
            <pc:sldMk cId="3161664629" sldId="310"/>
            <ac:picMk id="5" creationId="{53B89E3F-A1A3-B340-B183-9E52C9BE6730}"/>
          </ac:picMkLst>
        </pc:picChg>
        <pc:picChg chg="del">
          <ac:chgData name="Melissa Zuckerman" userId="861b670f-5571-425d-806d-7dc64e1cc68c" providerId="ADAL" clId="{BAD822E9-4F50-4BF7-BEF0-EF01211D9F9E}" dt="2021-09-02T11:51:17.554" v="37" actId="478"/>
          <ac:picMkLst>
            <pc:docMk/>
            <pc:sldMk cId="3161664629" sldId="310"/>
            <ac:picMk id="6" creationId="{878741AC-DDD6-44AD-86F6-2ED39A757FD0}"/>
          </ac:picMkLst>
        </pc:picChg>
        <pc:picChg chg="del">
          <ac:chgData name="Melissa Zuckerman" userId="861b670f-5571-425d-806d-7dc64e1cc68c" providerId="ADAL" clId="{BAD822E9-4F50-4BF7-BEF0-EF01211D9F9E}" dt="2021-09-02T11:51:17.554" v="37" actId="478"/>
          <ac:picMkLst>
            <pc:docMk/>
            <pc:sldMk cId="3161664629" sldId="310"/>
            <ac:picMk id="7" creationId="{B8C31668-D718-AC43-A0F4-F6ACC2F885B6}"/>
          </ac:picMkLst>
        </pc:picChg>
        <pc:picChg chg="del">
          <ac:chgData name="Melissa Zuckerman" userId="861b670f-5571-425d-806d-7dc64e1cc68c" providerId="ADAL" clId="{BAD822E9-4F50-4BF7-BEF0-EF01211D9F9E}" dt="2021-09-02T11:51:17.554" v="37" actId="478"/>
          <ac:picMkLst>
            <pc:docMk/>
            <pc:sldMk cId="3161664629" sldId="310"/>
            <ac:picMk id="9" creationId="{EE37E632-3044-3242-A36A-B6648821D5DA}"/>
          </ac:picMkLst>
        </pc:picChg>
        <pc:picChg chg="del">
          <ac:chgData name="Melissa Zuckerman" userId="861b670f-5571-425d-806d-7dc64e1cc68c" providerId="ADAL" clId="{BAD822E9-4F50-4BF7-BEF0-EF01211D9F9E}" dt="2021-09-02T11:51:17.554" v="37" actId="478"/>
          <ac:picMkLst>
            <pc:docMk/>
            <pc:sldMk cId="3161664629" sldId="310"/>
            <ac:picMk id="10" creationId="{D68502DA-C98B-E34D-92D3-3B8BFD2B3936}"/>
          </ac:picMkLst>
        </pc:picChg>
        <pc:picChg chg="add mod">
          <ac:chgData name="Melissa Zuckerman" userId="861b670f-5571-425d-806d-7dc64e1cc68c" providerId="ADAL" clId="{BAD822E9-4F50-4BF7-BEF0-EF01211D9F9E}" dt="2021-09-02T11:52:00.914" v="41"/>
          <ac:picMkLst>
            <pc:docMk/>
            <pc:sldMk cId="3161664629" sldId="310"/>
            <ac:picMk id="17" creationId="{5E00EC2B-7212-4357-B374-9051F124BC60}"/>
          </ac:picMkLst>
        </pc:picChg>
        <pc:cxnChg chg="del">
          <ac:chgData name="Melissa Zuckerman" userId="861b670f-5571-425d-806d-7dc64e1cc68c" providerId="ADAL" clId="{BAD822E9-4F50-4BF7-BEF0-EF01211D9F9E}" dt="2021-09-02T11:51:17.554" v="37" actId="478"/>
          <ac:cxnSpMkLst>
            <pc:docMk/>
            <pc:sldMk cId="3161664629" sldId="310"/>
            <ac:cxnSpMk id="4" creationId="{A76EC917-AD31-9541-BCB7-8B8B26BB9974}"/>
          </ac:cxnSpMkLst>
        </pc:cxnChg>
        <pc:cxnChg chg="del">
          <ac:chgData name="Melissa Zuckerman" userId="861b670f-5571-425d-806d-7dc64e1cc68c" providerId="ADAL" clId="{BAD822E9-4F50-4BF7-BEF0-EF01211D9F9E}" dt="2021-09-02T11:51:17.554" v="37" actId="478"/>
          <ac:cxnSpMkLst>
            <pc:docMk/>
            <pc:sldMk cId="3161664629" sldId="310"/>
            <ac:cxnSpMk id="15" creationId="{49F8D42B-7A7B-8A40-9F7E-748B546D24A6}"/>
          </ac:cxnSpMkLst>
        </pc:cxnChg>
        <pc:cxnChg chg="del">
          <ac:chgData name="Melissa Zuckerman" userId="861b670f-5571-425d-806d-7dc64e1cc68c" providerId="ADAL" clId="{BAD822E9-4F50-4BF7-BEF0-EF01211D9F9E}" dt="2021-09-02T11:51:17.554" v="37" actId="478"/>
          <ac:cxnSpMkLst>
            <pc:docMk/>
            <pc:sldMk cId="3161664629" sldId="310"/>
            <ac:cxnSpMk id="16" creationId="{950B9C8F-0CB5-0945-A411-8D15BF91F43F}"/>
          </ac:cxnSpMkLst>
        </pc:cxnChg>
        <pc:cxnChg chg="del">
          <ac:chgData name="Melissa Zuckerman" userId="861b670f-5571-425d-806d-7dc64e1cc68c" providerId="ADAL" clId="{BAD822E9-4F50-4BF7-BEF0-EF01211D9F9E}" dt="2021-09-02T11:51:17.554" v="37" actId="478"/>
          <ac:cxnSpMkLst>
            <pc:docMk/>
            <pc:sldMk cId="3161664629" sldId="310"/>
            <ac:cxnSpMk id="23" creationId="{8B95EF9C-49AE-2748-898A-09AB66DBB559}"/>
          </ac:cxnSpMkLst>
        </pc:cxnChg>
      </pc:sldChg>
      <pc:sldChg chg="addSp delSp modSp mod addCm delCm modCm">
        <pc:chgData name="Melissa Zuckerman" userId="861b670f-5571-425d-806d-7dc64e1cc68c" providerId="ADAL" clId="{BAD822E9-4F50-4BF7-BEF0-EF01211D9F9E}" dt="2021-09-02T18:10:59.943" v="1150" actId="1076"/>
        <pc:sldMkLst>
          <pc:docMk/>
          <pc:sldMk cId="3918349715" sldId="315"/>
        </pc:sldMkLst>
        <pc:spChg chg="del">
          <ac:chgData name="Melissa Zuckerman" userId="861b670f-5571-425d-806d-7dc64e1cc68c" providerId="ADAL" clId="{BAD822E9-4F50-4BF7-BEF0-EF01211D9F9E}" dt="2021-09-02T12:03:10.976" v="248" actId="478"/>
          <ac:spMkLst>
            <pc:docMk/>
            <pc:sldMk cId="3918349715" sldId="315"/>
            <ac:spMk id="3" creationId="{637B3D7B-2575-4EC6-8159-8007EAD98FED}"/>
          </ac:spMkLst>
        </pc:spChg>
        <pc:spChg chg="add del mod">
          <ac:chgData name="Melissa Zuckerman" userId="861b670f-5571-425d-806d-7dc64e1cc68c" providerId="ADAL" clId="{BAD822E9-4F50-4BF7-BEF0-EF01211D9F9E}" dt="2021-09-02T12:03:13.442" v="250" actId="478"/>
          <ac:spMkLst>
            <pc:docMk/>
            <pc:sldMk cId="3918349715" sldId="315"/>
            <ac:spMk id="4" creationId="{38D751E6-2FC8-43C6-A6D9-DA54E3CDAC41}"/>
          </ac:spMkLst>
        </pc:spChg>
        <pc:spChg chg="add mod">
          <ac:chgData name="Melissa Zuckerman" userId="861b670f-5571-425d-806d-7dc64e1cc68c" providerId="ADAL" clId="{BAD822E9-4F50-4BF7-BEF0-EF01211D9F9E}" dt="2021-09-02T12:03:13.828" v="251"/>
          <ac:spMkLst>
            <pc:docMk/>
            <pc:sldMk cId="3918349715" sldId="315"/>
            <ac:spMk id="8" creationId="{EB5A1828-571C-495E-ADB2-4A6651EA0C61}"/>
          </ac:spMkLst>
        </pc:spChg>
        <pc:spChg chg="add mod">
          <ac:chgData name="Melissa Zuckerman" userId="861b670f-5571-425d-806d-7dc64e1cc68c" providerId="ADAL" clId="{BAD822E9-4F50-4BF7-BEF0-EF01211D9F9E}" dt="2021-09-02T12:03:13.828" v="251"/>
          <ac:spMkLst>
            <pc:docMk/>
            <pc:sldMk cId="3918349715" sldId="315"/>
            <ac:spMk id="9" creationId="{F403BB63-7DCF-4582-BE3D-983F2C01362B}"/>
          </ac:spMkLst>
        </pc:spChg>
        <pc:spChg chg="del">
          <ac:chgData name="Melissa Zuckerman" userId="861b670f-5571-425d-806d-7dc64e1cc68c" providerId="ADAL" clId="{BAD822E9-4F50-4BF7-BEF0-EF01211D9F9E}" dt="2021-09-02T12:03:07.933" v="247" actId="478"/>
          <ac:spMkLst>
            <pc:docMk/>
            <pc:sldMk cId="3918349715" sldId="315"/>
            <ac:spMk id="10" creationId="{023DC38A-F82C-47DE-943F-19D8C3AE2D52}"/>
          </ac:spMkLst>
        </pc:spChg>
        <pc:spChg chg="add mod">
          <ac:chgData name="Melissa Zuckerman" userId="861b670f-5571-425d-806d-7dc64e1cc68c" providerId="ADAL" clId="{BAD822E9-4F50-4BF7-BEF0-EF01211D9F9E}" dt="2021-09-02T12:03:13.828" v="251"/>
          <ac:spMkLst>
            <pc:docMk/>
            <pc:sldMk cId="3918349715" sldId="315"/>
            <ac:spMk id="11" creationId="{9A368D1F-28A0-4C17-8331-D95D7FBCE578}"/>
          </ac:spMkLst>
        </pc:spChg>
        <pc:picChg chg="add mod">
          <ac:chgData name="Melissa Zuckerman" userId="861b670f-5571-425d-806d-7dc64e1cc68c" providerId="ADAL" clId="{BAD822E9-4F50-4BF7-BEF0-EF01211D9F9E}" dt="2021-09-02T18:10:59.943" v="1150" actId="1076"/>
          <ac:picMkLst>
            <pc:docMk/>
            <pc:sldMk cId="3918349715" sldId="315"/>
            <ac:picMk id="3" creationId="{36EEBCCA-B602-40BD-B054-B568FEAA0E2E}"/>
          </ac:picMkLst>
        </pc:picChg>
        <pc:picChg chg="del">
          <ac:chgData name="Melissa Zuckerman" userId="861b670f-5571-425d-806d-7dc64e1cc68c" providerId="ADAL" clId="{BAD822E9-4F50-4BF7-BEF0-EF01211D9F9E}" dt="2021-09-02T12:03:07.933" v="247" actId="478"/>
          <ac:picMkLst>
            <pc:docMk/>
            <pc:sldMk cId="3918349715" sldId="315"/>
            <ac:picMk id="5" creationId="{1A9B1EDE-B95B-A841-A295-F9DCF5CB0233}"/>
          </ac:picMkLst>
        </pc:picChg>
        <pc:picChg chg="add mod">
          <ac:chgData name="Melissa Zuckerman" userId="861b670f-5571-425d-806d-7dc64e1cc68c" providerId="ADAL" clId="{BAD822E9-4F50-4BF7-BEF0-EF01211D9F9E}" dt="2021-09-02T12:03:13.828" v="251"/>
          <ac:picMkLst>
            <pc:docMk/>
            <pc:sldMk cId="3918349715" sldId="315"/>
            <ac:picMk id="12" creationId="{CD0E5E0B-F29F-4CC5-8972-09D26D38EEC7}"/>
          </ac:picMkLst>
        </pc:picChg>
        <pc:picChg chg="add del mod">
          <ac:chgData name="Melissa Zuckerman" userId="861b670f-5571-425d-806d-7dc64e1cc68c" providerId="ADAL" clId="{BAD822E9-4F50-4BF7-BEF0-EF01211D9F9E}" dt="2021-09-02T18:10:45.664" v="1142" actId="478"/>
          <ac:picMkLst>
            <pc:docMk/>
            <pc:sldMk cId="3918349715" sldId="315"/>
            <ac:picMk id="13" creationId="{04F95057-74AB-45B0-ACB4-DDCB816042B8}"/>
          </ac:picMkLst>
        </pc:picChg>
        <pc:picChg chg="del">
          <ac:chgData name="Melissa Zuckerman" userId="861b670f-5571-425d-806d-7dc64e1cc68c" providerId="ADAL" clId="{BAD822E9-4F50-4BF7-BEF0-EF01211D9F9E}" dt="2021-09-02T12:03:07.933" v="247" actId="478"/>
          <ac:picMkLst>
            <pc:docMk/>
            <pc:sldMk cId="3918349715" sldId="315"/>
            <ac:picMk id="14" creationId="{F4EA2627-33AF-4EC4-B384-EB8DBCE1EC91}"/>
          </ac:picMkLst>
        </pc:picChg>
      </pc:sldChg>
      <pc:sldChg chg="modSp mod delCm">
        <pc:chgData name="Melissa Zuckerman" userId="861b670f-5571-425d-806d-7dc64e1cc68c" providerId="ADAL" clId="{BAD822E9-4F50-4BF7-BEF0-EF01211D9F9E}" dt="2021-09-02T18:07:51.326" v="1118" actId="1592"/>
        <pc:sldMkLst>
          <pc:docMk/>
          <pc:sldMk cId="2460401009" sldId="2036"/>
        </pc:sldMkLst>
        <pc:spChg chg="mod">
          <ac:chgData name="Melissa Zuckerman" userId="861b670f-5571-425d-806d-7dc64e1cc68c" providerId="ADAL" clId="{BAD822E9-4F50-4BF7-BEF0-EF01211D9F9E}" dt="2021-09-02T11:48:59.287" v="1" actId="14100"/>
          <ac:spMkLst>
            <pc:docMk/>
            <pc:sldMk cId="2460401009" sldId="2036"/>
            <ac:spMk id="2" creationId="{42CB874A-61DD-3240-BA15-46A0BD633025}"/>
          </ac:spMkLst>
        </pc:spChg>
      </pc:sldChg>
      <pc:sldChg chg="addSp delSp modSp mod">
        <pc:chgData name="Melissa Zuckerman" userId="861b670f-5571-425d-806d-7dc64e1cc68c" providerId="ADAL" clId="{BAD822E9-4F50-4BF7-BEF0-EF01211D9F9E}" dt="2021-09-02T12:14:55.988" v="760" actId="1035"/>
        <pc:sldMkLst>
          <pc:docMk/>
          <pc:sldMk cId="2807687805" sldId="2037"/>
        </pc:sldMkLst>
        <pc:spChg chg="mod">
          <ac:chgData name="Melissa Zuckerman" userId="861b670f-5571-425d-806d-7dc64e1cc68c" providerId="ADAL" clId="{BAD822E9-4F50-4BF7-BEF0-EF01211D9F9E}" dt="2021-09-02T12:14:16.325" v="755" actId="14100"/>
          <ac:spMkLst>
            <pc:docMk/>
            <pc:sldMk cId="2807687805" sldId="2037"/>
            <ac:spMk id="2" creationId="{87514E2F-2151-4D48-89AA-3DA19CCC1559}"/>
          </ac:spMkLst>
        </pc:spChg>
        <pc:spChg chg="add del">
          <ac:chgData name="Melissa Zuckerman" userId="861b670f-5571-425d-806d-7dc64e1cc68c" providerId="ADAL" clId="{BAD822E9-4F50-4BF7-BEF0-EF01211D9F9E}" dt="2021-09-02T12:10:53.625" v="725"/>
          <ac:spMkLst>
            <pc:docMk/>
            <pc:sldMk cId="2807687805" sldId="2037"/>
            <ac:spMk id="3" creationId="{647C76BA-4FFB-488C-9B40-080947FDF62A}"/>
          </ac:spMkLst>
        </pc:spChg>
        <pc:picChg chg="del">
          <ac:chgData name="Melissa Zuckerman" userId="861b670f-5571-425d-806d-7dc64e1cc68c" providerId="ADAL" clId="{BAD822E9-4F50-4BF7-BEF0-EF01211D9F9E}" dt="2021-09-02T12:10:52.004" v="723" actId="478"/>
          <ac:picMkLst>
            <pc:docMk/>
            <pc:sldMk cId="2807687805" sldId="2037"/>
            <ac:picMk id="5" creationId="{D0D256E4-9D92-814B-84A9-561C42A5340F}"/>
          </ac:picMkLst>
        </pc:picChg>
        <pc:picChg chg="add del mod ord modCrop">
          <ac:chgData name="Melissa Zuckerman" userId="861b670f-5571-425d-806d-7dc64e1cc68c" providerId="ADAL" clId="{BAD822E9-4F50-4BF7-BEF0-EF01211D9F9E}" dt="2021-09-02T12:12:50.459" v="734" actId="478"/>
          <ac:picMkLst>
            <pc:docMk/>
            <pc:sldMk cId="2807687805" sldId="2037"/>
            <ac:picMk id="6" creationId="{5CC27169-BD86-4067-9925-24E1AD6D0308}"/>
          </ac:picMkLst>
        </pc:picChg>
        <pc:picChg chg="add mod modCrop">
          <ac:chgData name="Melissa Zuckerman" userId="861b670f-5571-425d-806d-7dc64e1cc68c" providerId="ADAL" clId="{BAD822E9-4F50-4BF7-BEF0-EF01211D9F9E}" dt="2021-09-02T12:14:55.988" v="760" actId="1035"/>
          <ac:picMkLst>
            <pc:docMk/>
            <pc:sldMk cId="2807687805" sldId="2037"/>
            <ac:picMk id="9" creationId="{C709010F-AA70-4D47-BF4B-824D48F842BF}"/>
          </ac:picMkLst>
        </pc:picChg>
        <pc:picChg chg="add del mod">
          <ac:chgData name="Melissa Zuckerman" userId="861b670f-5571-425d-806d-7dc64e1cc68c" providerId="ADAL" clId="{BAD822E9-4F50-4BF7-BEF0-EF01211D9F9E}" dt="2021-09-02T12:14:09.691" v="754" actId="478"/>
          <ac:picMkLst>
            <pc:docMk/>
            <pc:sldMk cId="2807687805" sldId="2037"/>
            <ac:picMk id="11" creationId="{4A470F97-53BD-46D9-9A50-0D30EC3F7718}"/>
          </ac:picMkLst>
        </pc:picChg>
        <pc:picChg chg="add mod modCrop">
          <ac:chgData name="Melissa Zuckerman" userId="861b670f-5571-425d-806d-7dc64e1cc68c" providerId="ADAL" clId="{BAD822E9-4F50-4BF7-BEF0-EF01211D9F9E}" dt="2021-09-02T12:14:51.243" v="758" actId="1036"/>
          <ac:picMkLst>
            <pc:docMk/>
            <pc:sldMk cId="2807687805" sldId="2037"/>
            <ac:picMk id="13" creationId="{E77F8BA9-F443-47E9-BDAB-0C60AAAE9207}"/>
          </ac:picMkLst>
        </pc:picChg>
      </pc:sldChg>
      <pc:sldChg chg="modSp mod">
        <pc:chgData name="Melissa Zuckerman" userId="861b670f-5571-425d-806d-7dc64e1cc68c" providerId="ADAL" clId="{BAD822E9-4F50-4BF7-BEF0-EF01211D9F9E}" dt="2021-09-02T11:49:34.498" v="7" actId="1076"/>
        <pc:sldMkLst>
          <pc:docMk/>
          <pc:sldMk cId="3204543811" sldId="2039"/>
        </pc:sldMkLst>
        <pc:spChg chg="mod">
          <ac:chgData name="Melissa Zuckerman" userId="861b670f-5571-425d-806d-7dc64e1cc68c" providerId="ADAL" clId="{BAD822E9-4F50-4BF7-BEF0-EF01211D9F9E}" dt="2021-09-02T11:49:34.498" v="7" actId="1076"/>
          <ac:spMkLst>
            <pc:docMk/>
            <pc:sldMk cId="3204543811" sldId="2039"/>
            <ac:spMk id="7" creationId="{1D9FA6B3-BA24-1E47-BA44-C46DB5187C8B}"/>
          </ac:spMkLst>
        </pc:spChg>
      </pc:sldChg>
      <pc:sldChg chg="add del">
        <pc:chgData name="Melissa Zuckerman" userId="861b670f-5571-425d-806d-7dc64e1cc68c" providerId="ADAL" clId="{BAD822E9-4F50-4BF7-BEF0-EF01211D9F9E}" dt="2021-09-02T11:54:17.684" v="86" actId="47"/>
        <pc:sldMkLst>
          <pc:docMk/>
          <pc:sldMk cId="2236293663" sldId="2041"/>
        </pc:sldMkLst>
      </pc:sldChg>
      <pc:sldChg chg="add del">
        <pc:chgData name="Melissa Zuckerman" userId="861b670f-5571-425d-806d-7dc64e1cc68c" providerId="ADAL" clId="{BAD822E9-4F50-4BF7-BEF0-EF01211D9F9E}" dt="2021-09-02T11:54:47.146" v="101" actId="47"/>
        <pc:sldMkLst>
          <pc:docMk/>
          <pc:sldMk cId="4231938054" sldId="2042"/>
        </pc:sldMkLst>
      </pc:sldChg>
      <pc:sldChg chg="add del">
        <pc:chgData name="Melissa Zuckerman" userId="861b670f-5571-425d-806d-7dc64e1cc68c" providerId="ADAL" clId="{BAD822E9-4F50-4BF7-BEF0-EF01211D9F9E}" dt="2021-09-02T11:55:15.628" v="122" actId="47"/>
        <pc:sldMkLst>
          <pc:docMk/>
          <pc:sldMk cId="1502874193" sldId="2043"/>
        </pc:sldMkLst>
      </pc:sldChg>
      <pc:sldChg chg="add del">
        <pc:chgData name="Melissa Zuckerman" userId="861b670f-5571-425d-806d-7dc64e1cc68c" providerId="ADAL" clId="{BAD822E9-4F50-4BF7-BEF0-EF01211D9F9E}" dt="2021-09-02T11:55:46.817" v="141" actId="47"/>
        <pc:sldMkLst>
          <pc:docMk/>
          <pc:sldMk cId="2988509491" sldId="2044"/>
        </pc:sldMkLst>
      </pc:sldChg>
      <pc:sldChg chg="modSp mod">
        <pc:chgData name="Melissa Zuckerman" userId="861b670f-5571-425d-806d-7dc64e1cc68c" providerId="ADAL" clId="{BAD822E9-4F50-4BF7-BEF0-EF01211D9F9E}" dt="2021-09-02T12:22:09.661" v="1117" actId="2711"/>
        <pc:sldMkLst>
          <pc:docMk/>
          <pc:sldMk cId="392374153" sldId="2046"/>
        </pc:sldMkLst>
        <pc:spChg chg="mod">
          <ac:chgData name="Melissa Zuckerman" userId="861b670f-5571-425d-806d-7dc64e1cc68c" providerId="ADAL" clId="{BAD822E9-4F50-4BF7-BEF0-EF01211D9F9E}" dt="2021-09-02T12:22:09.661" v="1117" actId="2711"/>
          <ac:spMkLst>
            <pc:docMk/>
            <pc:sldMk cId="392374153" sldId="2046"/>
            <ac:spMk id="3" creationId="{637B3D7B-2575-4EC6-8159-8007EAD98FED}"/>
          </ac:spMkLst>
        </pc:spChg>
        <pc:spChg chg="mod">
          <ac:chgData name="Melissa Zuckerman" userId="861b670f-5571-425d-806d-7dc64e1cc68c" providerId="ADAL" clId="{BAD822E9-4F50-4BF7-BEF0-EF01211D9F9E}" dt="2021-09-02T12:22:09.661" v="1117" actId="2711"/>
          <ac:spMkLst>
            <pc:docMk/>
            <pc:sldMk cId="392374153" sldId="2046"/>
            <ac:spMk id="10" creationId="{023DC38A-F82C-47DE-943F-19D8C3AE2D52}"/>
          </ac:spMkLst>
        </pc:spChg>
      </pc:sldChg>
      <pc:sldChg chg="modSp mod">
        <pc:chgData name="Melissa Zuckerman" userId="861b670f-5571-425d-806d-7dc64e1cc68c" providerId="ADAL" clId="{BAD822E9-4F50-4BF7-BEF0-EF01211D9F9E}" dt="2021-09-02T12:22:00.537" v="1116" actId="1076"/>
        <pc:sldMkLst>
          <pc:docMk/>
          <pc:sldMk cId="2366512287" sldId="2047"/>
        </pc:sldMkLst>
        <pc:spChg chg="mod">
          <ac:chgData name="Melissa Zuckerman" userId="861b670f-5571-425d-806d-7dc64e1cc68c" providerId="ADAL" clId="{BAD822E9-4F50-4BF7-BEF0-EF01211D9F9E}" dt="2021-09-02T12:21:24.001" v="1108" actId="207"/>
          <ac:spMkLst>
            <pc:docMk/>
            <pc:sldMk cId="2366512287" sldId="2047"/>
            <ac:spMk id="2" creationId="{87514E2F-2151-4D48-89AA-3DA19CCC1559}"/>
          </ac:spMkLst>
        </pc:spChg>
        <pc:spChg chg="mod">
          <ac:chgData name="Melissa Zuckerman" userId="861b670f-5571-425d-806d-7dc64e1cc68c" providerId="ADAL" clId="{BAD822E9-4F50-4BF7-BEF0-EF01211D9F9E}" dt="2021-09-02T12:21:54.521" v="1113" actId="1076"/>
          <ac:spMkLst>
            <pc:docMk/>
            <pc:sldMk cId="2366512287" sldId="2047"/>
            <ac:spMk id="3" creationId="{61314C67-95FE-7C40-9687-EA0118B18D1B}"/>
          </ac:spMkLst>
        </pc:spChg>
        <pc:picChg chg="mod">
          <ac:chgData name="Melissa Zuckerman" userId="861b670f-5571-425d-806d-7dc64e1cc68c" providerId="ADAL" clId="{BAD822E9-4F50-4BF7-BEF0-EF01211D9F9E}" dt="2021-09-02T12:21:55.942" v="1114" actId="1076"/>
          <ac:picMkLst>
            <pc:docMk/>
            <pc:sldMk cId="2366512287" sldId="2047"/>
            <ac:picMk id="11" creationId="{160B2ED1-70F0-AA4E-BBCB-14CE431B2A41}"/>
          </ac:picMkLst>
        </pc:picChg>
        <pc:picChg chg="mod">
          <ac:chgData name="Melissa Zuckerman" userId="861b670f-5571-425d-806d-7dc64e1cc68c" providerId="ADAL" clId="{BAD822E9-4F50-4BF7-BEF0-EF01211D9F9E}" dt="2021-09-02T12:21:58.195" v="1115" actId="1076"/>
          <ac:picMkLst>
            <pc:docMk/>
            <pc:sldMk cId="2366512287" sldId="2047"/>
            <ac:picMk id="12" creationId="{F69E35EE-4896-684A-94AA-F320677A04BA}"/>
          </ac:picMkLst>
        </pc:picChg>
        <pc:picChg chg="mod">
          <ac:chgData name="Melissa Zuckerman" userId="861b670f-5571-425d-806d-7dc64e1cc68c" providerId="ADAL" clId="{BAD822E9-4F50-4BF7-BEF0-EF01211D9F9E}" dt="2021-09-02T12:22:00.537" v="1116" actId="1076"/>
          <ac:picMkLst>
            <pc:docMk/>
            <pc:sldMk cId="2366512287" sldId="2047"/>
            <ac:picMk id="13" creationId="{BFE0EDBE-4A4D-8746-9F00-4C80E90746AA}"/>
          </ac:picMkLst>
        </pc:picChg>
      </pc:sldChg>
      <pc:sldChg chg="addSp delSp modSp mod addCm delCm modCm">
        <pc:chgData name="Melissa Zuckerman" userId="861b670f-5571-425d-806d-7dc64e1cc68c" providerId="ADAL" clId="{BAD822E9-4F50-4BF7-BEF0-EF01211D9F9E}" dt="2021-09-02T18:10:39.394" v="1140" actId="1035"/>
        <pc:sldMkLst>
          <pc:docMk/>
          <pc:sldMk cId="1943026069" sldId="2048"/>
        </pc:sldMkLst>
        <pc:spChg chg="mod">
          <ac:chgData name="Melissa Zuckerman" userId="861b670f-5571-425d-806d-7dc64e1cc68c" providerId="ADAL" clId="{BAD822E9-4F50-4BF7-BEF0-EF01211D9F9E}" dt="2021-09-02T12:01:39.149" v="204" actId="14100"/>
          <ac:spMkLst>
            <pc:docMk/>
            <pc:sldMk cId="1943026069" sldId="2048"/>
            <ac:spMk id="3" creationId="{637B3D7B-2575-4EC6-8159-8007EAD98FED}"/>
          </ac:spMkLst>
        </pc:spChg>
        <pc:spChg chg="mod">
          <ac:chgData name="Melissa Zuckerman" userId="861b670f-5571-425d-806d-7dc64e1cc68c" providerId="ADAL" clId="{BAD822E9-4F50-4BF7-BEF0-EF01211D9F9E}" dt="2021-09-02T12:00:07.342" v="183" actId="207"/>
          <ac:spMkLst>
            <pc:docMk/>
            <pc:sldMk cId="1943026069" sldId="2048"/>
            <ac:spMk id="6" creationId="{44A2CDF1-A910-0C42-866D-D46E885B2E3D}"/>
          </ac:spMkLst>
        </pc:spChg>
        <pc:spChg chg="mod">
          <ac:chgData name="Melissa Zuckerman" userId="861b670f-5571-425d-806d-7dc64e1cc68c" providerId="ADAL" clId="{BAD822E9-4F50-4BF7-BEF0-EF01211D9F9E}" dt="2021-09-02T12:01:19.759" v="203" actId="20577"/>
          <ac:spMkLst>
            <pc:docMk/>
            <pc:sldMk cId="1943026069" sldId="2048"/>
            <ac:spMk id="10" creationId="{023DC38A-F82C-47DE-943F-19D8C3AE2D52}"/>
          </ac:spMkLst>
        </pc:spChg>
        <pc:picChg chg="del mod">
          <ac:chgData name="Melissa Zuckerman" userId="861b670f-5571-425d-806d-7dc64e1cc68c" providerId="ADAL" clId="{BAD822E9-4F50-4BF7-BEF0-EF01211D9F9E}" dt="2021-09-02T18:10:19.948" v="1130" actId="478"/>
          <ac:picMkLst>
            <pc:docMk/>
            <pc:sldMk cId="1943026069" sldId="2048"/>
            <ac:picMk id="4" creationId="{B2BE9E64-2999-4CE6-A08A-244A9E190E79}"/>
          </ac:picMkLst>
        </pc:picChg>
        <pc:picChg chg="add mod">
          <ac:chgData name="Melissa Zuckerman" userId="861b670f-5571-425d-806d-7dc64e1cc68c" providerId="ADAL" clId="{BAD822E9-4F50-4BF7-BEF0-EF01211D9F9E}" dt="2021-09-02T18:10:39.394" v="1140" actId="1035"/>
          <ac:picMkLst>
            <pc:docMk/>
            <pc:sldMk cId="1943026069" sldId="2048"/>
            <ac:picMk id="7" creationId="{7067C94D-3D9F-4B08-AB29-C8D9BB839C89}"/>
          </ac:picMkLst>
        </pc:picChg>
      </pc:sldChg>
      <pc:sldChg chg="addSp delSp modSp mod addCm delCm modCm">
        <pc:chgData name="Melissa Zuckerman" userId="861b670f-5571-425d-806d-7dc64e1cc68c" providerId="ADAL" clId="{BAD822E9-4F50-4BF7-BEF0-EF01211D9F9E}" dt="2021-09-02T18:10:15.812" v="1129" actId="1076"/>
        <pc:sldMkLst>
          <pc:docMk/>
          <pc:sldMk cId="1207928755" sldId="2050"/>
        </pc:sldMkLst>
        <pc:spChg chg="mod">
          <ac:chgData name="Melissa Zuckerman" userId="861b670f-5571-425d-806d-7dc64e1cc68c" providerId="ADAL" clId="{BAD822E9-4F50-4BF7-BEF0-EF01211D9F9E}" dt="2021-09-02T11:56:33.160" v="148" actId="14100"/>
          <ac:spMkLst>
            <pc:docMk/>
            <pc:sldMk cId="1207928755" sldId="2050"/>
            <ac:spMk id="3" creationId="{637B3D7B-2575-4EC6-8159-8007EAD98FED}"/>
          </ac:spMkLst>
        </pc:spChg>
        <pc:spChg chg="mod">
          <ac:chgData name="Melissa Zuckerman" userId="861b670f-5571-425d-806d-7dc64e1cc68c" providerId="ADAL" clId="{BAD822E9-4F50-4BF7-BEF0-EF01211D9F9E}" dt="2021-09-02T12:01:05.695" v="202" actId="20577"/>
          <ac:spMkLst>
            <pc:docMk/>
            <pc:sldMk cId="1207928755" sldId="2050"/>
            <ac:spMk id="6" creationId="{2B39DCC6-60AA-254E-B1DA-85B4B585663B}"/>
          </ac:spMkLst>
        </pc:spChg>
        <pc:spChg chg="mod">
          <ac:chgData name="Melissa Zuckerman" userId="861b670f-5571-425d-806d-7dc64e1cc68c" providerId="ADAL" clId="{BAD822E9-4F50-4BF7-BEF0-EF01211D9F9E}" dt="2021-09-02T11:56:25.338" v="146" actId="14100"/>
          <ac:spMkLst>
            <pc:docMk/>
            <pc:sldMk cId="1207928755" sldId="2050"/>
            <ac:spMk id="8" creationId="{40824D05-210B-B643-90CF-5CF9EC22820F}"/>
          </ac:spMkLst>
        </pc:spChg>
        <pc:picChg chg="del mod">
          <ac:chgData name="Melissa Zuckerman" userId="861b670f-5571-425d-806d-7dc64e1cc68c" providerId="ADAL" clId="{BAD822E9-4F50-4BF7-BEF0-EF01211D9F9E}" dt="2021-09-02T18:09:53.398" v="1120" actId="478"/>
          <ac:picMkLst>
            <pc:docMk/>
            <pc:sldMk cId="1207928755" sldId="2050"/>
            <ac:picMk id="4" creationId="{4EBED85D-A871-CB46-B8B2-C51BBC430AE8}"/>
          </ac:picMkLst>
        </pc:picChg>
        <pc:picChg chg="add mod">
          <ac:chgData name="Melissa Zuckerman" userId="861b670f-5571-425d-806d-7dc64e1cc68c" providerId="ADAL" clId="{BAD822E9-4F50-4BF7-BEF0-EF01211D9F9E}" dt="2021-09-02T18:10:15.812" v="1129" actId="1076"/>
          <ac:picMkLst>
            <pc:docMk/>
            <pc:sldMk cId="1207928755" sldId="2050"/>
            <ac:picMk id="5" creationId="{7E6C6B4F-23B8-4DF7-B6DA-858A98D790A3}"/>
          </ac:picMkLst>
        </pc:picChg>
        <pc:picChg chg="add mod">
          <ac:chgData name="Melissa Zuckerman" userId="861b670f-5571-425d-806d-7dc64e1cc68c" providerId="ADAL" clId="{BAD822E9-4F50-4BF7-BEF0-EF01211D9F9E}" dt="2021-09-02T11:59:20.475" v="171"/>
          <ac:picMkLst>
            <pc:docMk/>
            <pc:sldMk cId="1207928755" sldId="2050"/>
            <ac:picMk id="7" creationId="{8DAEB7D6-AD89-4E5D-9C39-CE159E4FE587}"/>
          </ac:picMkLst>
        </pc:picChg>
        <pc:picChg chg="del">
          <ac:chgData name="Melissa Zuckerman" userId="861b670f-5571-425d-806d-7dc64e1cc68c" providerId="ADAL" clId="{BAD822E9-4F50-4BF7-BEF0-EF01211D9F9E}" dt="2021-09-02T11:59:19.617" v="170" actId="478"/>
          <ac:picMkLst>
            <pc:docMk/>
            <pc:sldMk cId="1207928755" sldId="2050"/>
            <ac:picMk id="10" creationId="{3EDF8A67-CB72-C64D-8E59-6E0FA0B0EEEA}"/>
          </ac:picMkLst>
        </pc:picChg>
      </pc:sldChg>
      <pc:sldChg chg="delSp modSp del mod">
        <pc:chgData name="Melissa Zuckerman" userId="861b670f-5571-425d-806d-7dc64e1cc68c" providerId="ADAL" clId="{BAD822E9-4F50-4BF7-BEF0-EF01211D9F9E}" dt="2021-09-02T12:04:22.712" v="294" actId="47"/>
        <pc:sldMkLst>
          <pc:docMk/>
          <pc:sldMk cId="1836627983" sldId="2054"/>
        </pc:sldMkLst>
        <pc:spChg chg="mod">
          <ac:chgData name="Melissa Zuckerman" userId="861b670f-5571-425d-806d-7dc64e1cc68c" providerId="ADAL" clId="{BAD822E9-4F50-4BF7-BEF0-EF01211D9F9E}" dt="2021-09-02T12:03:48.799" v="258" actId="14100"/>
          <ac:spMkLst>
            <pc:docMk/>
            <pc:sldMk cId="1836627983" sldId="2054"/>
            <ac:spMk id="9" creationId="{05665929-7673-7648-8C10-E8FC2EABAE5E}"/>
          </ac:spMkLst>
        </pc:spChg>
        <pc:picChg chg="del">
          <ac:chgData name="Melissa Zuckerman" userId="861b670f-5571-425d-806d-7dc64e1cc68c" providerId="ADAL" clId="{BAD822E9-4F50-4BF7-BEF0-EF01211D9F9E}" dt="2021-09-02T12:03:55.446" v="259" actId="478"/>
          <ac:picMkLst>
            <pc:docMk/>
            <pc:sldMk cId="1836627983" sldId="2054"/>
            <ac:picMk id="3" creationId="{8D177652-787F-4F4E-ABFA-C9CEEADC2B47}"/>
          </ac:picMkLst>
        </pc:picChg>
        <pc:picChg chg="del">
          <ac:chgData name="Melissa Zuckerman" userId="861b670f-5571-425d-806d-7dc64e1cc68c" providerId="ADAL" clId="{BAD822E9-4F50-4BF7-BEF0-EF01211D9F9E}" dt="2021-09-02T12:03:58.616" v="260" actId="478"/>
          <ac:picMkLst>
            <pc:docMk/>
            <pc:sldMk cId="1836627983" sldId="2054"/>
            <ac:picMk id="8" creationId="{3583E412-B5AB-0341-9FEC-0BD6FAB7D8EB}"/>
          </ac:picMkLst>
        </pc:picChg>
      </pc:sldChg>
      <pc:sldChg chg="modSp del mod">
        <pc:chgData name="Melissa Zuckerman" userId="861b670f-5571-425d-806d-7dc64e1cc68c" providerId="ADAL" clId="{BAD822E9-4F50-4BF7-BEF0-EF01211D9F9E}" dt="2021-09-02T12:09:07.278" v="718" actId="47"/>
        <pc:sldMkLst>
          <pc:docMk/>
          <pc:sldMk cId="3923121105" sldId="2056"/>
        </pc:sldMkLst>
        <pc:spChg chg="mod">
          <ac:chgData name="Melissa Zuckerman" userId="861b670f-5571-425d-806d-7dc64e1cc68c" providerId="ADAL" clId="{BAD822E9-4F50-4BF7-BEF0-EF01211D9F9E}" dt="2021-09-02T12:06:21.232" v="606" actId="14100"/>
          <ac:spMkLst>
            <pc:docMk/>
            <pc:sldMk cId="3923121105" sldId="2056"/>
            <ac:spMk id="8" creationId="{2AA26093-1E6B-9B48-996A-06927730E627}"/>
          </ac:spMkLst>
        </pc:spChg>
      </pc:sldChg>
      <pc:sldChg chg="addSp delSp modSp add mod">
        <pc:chgData name="Melissa Zuckerman" userId="861b670f-5571-425d-806d-7dc64e1cc68c" providerId="ADAL" clId="{BAD822E9-4F50-4BF7-BEF0-EF01211D9F9E}" dt="2021-09-02T11:53:59.686" v="84"/>
        <pc:sldMkLst>
          <pc:docMk/>
          <pc:sldMk cId="1437847706" sldId="2057"/>
        </pc:sldMkLst>
        <pc:spChg chg="mod">
          <ac:chgData name="Melissa Zuckerman" userId="861b670f-5571-425d-806d-7dc64e1cc68c" providerId="ADAL" clId="{BAD822E9-4F50-4BF7-BEF0-EF01211D9F9E}" dt="2021-09-02T11:53:49.876" v="81" actId="2711"/>
          <ac:spMkLst>
            <pc:docMk/>
            <pc:sldMk cId="1437847706" sldId="2057"/>
            <ac:spMk id="18" creationId="{1EB0D335-8F79-4A44-9BE3-2D72D37FCF49}"/>
          </ac:spMkLst>
        </pc:spChg>
        <pc:picChg chg="add mod">
          <ac:chgData name="Melissa Zuckerman" userId="861b670f-5571-425d-806d-7dc64e1cc68c" providerId="ADAL" clId="{BAD822E9-4F50-4BF7-BEF0-EF01211D9F9E}" dt="2021-09-02T11:53:59.686" v="84"/>
          <ac:picMkLst>
            <pc:docMk/>
            <pc:sldMk cId="1437847706" sldId="2057"/>
            <ac:picMk id="5" creationId="{EEC2172A-AD93-4A69-9F42-15A466A853F3}"/>
          </ac:picMkLst>
        </pc:picChg>
        <pc:picChg chg="del">
          <ac:chgData name="Melissa Zuckerman" userId="861b670f-5571-425d-806d-7dc64e1cc68c" providerId="ADAL" clId="{BAD822E9-4F50-4BF7-BEF0-EF01211D9F9E}" dt="2021-09-02T11:53:59.300" v="83" actId="478"/>
          <ac:picMkLst>
            <pc:docMk/>
            <pc:sldMk cId="1437847706" sldId="2057"/>
            <ac:picMk id="17" creationId="{5E00EC2B-7212-4357-B374-9051F124BC60}"/>
          </ac:picMkLst>
        </pc:picChg>
      </pc:sldChg>
      <pc:sldChg chg="add del">
        <pc:chgData name="Melissa Zuckerman" userId="861b670f-5571-425d-806d-7dc64e1cc68c" providerId="ADAL" clId="{BAD822E9-4F50-4BF7-BEF0-EF01211D9F9E}" dt="2021-09-02T11:52:59.097" v="67" actId="47"/>
        <pc:sldMkLst>
          <pc:docMk/>
          <pc:sldMk cId="2001246428" sldId="2057"/>
        </pc:sldMkLst>
      </pc:sldChg>
      <pc:sldChg chg="addSp delSp modSp add mod">
        <pc:chgData name="Melissa Zuckerman" userId="861b670f-5571-425d-806d-7dc64e1cc68c" providerId="ADAL" clId="{BAD822E9-4F50-4BF7-BEF0-EF01211D9F9E}" dt="2021-09-02T11:54:43.835" v="100"/>
        <pc:sldMkLst>
          <pc:docMk/>
          <pc:sldMk cId="1987856266" sldId="2058"/>
        </pc:sldMkLst>
        <pc:spChg chg="mod">
          <ac:chgData name="Melissa Zuckerman" userId="861b670f-5571-425d-806d-7dc64e1cc68c" providerId="ADAL" clId="{BAD822E9-4F50-4BF7-BEF0-EF01211D9F9E}" dt="2021-09-02T11:54:37.187" v="98" actId="2711"/>
          <ac:spMkLst>
            <pc:docMk/>
            <pc:sldMk cId="1987856266" sldId="2058"/>
            <ac:spMk id="18" creationId="{1EB0D335-8F79-4A44-9BE3-2D72D37FCF49}"/>
          </ac:spMkLst>
        </pc:spChg>
        <pc:picChg chg="del">
          <ac:chgData name="Melissa Zuckerman" userId="861b670f-5571-425d-806d-7dc64e1cc68c" providerId="ADAL" clId="{BAD822E9-4F50-4BF7-BEF0-EF01211D9F9E}" dt="2021-09-02T11:54:41.361" v="99" actId="478"/>
          <ac:picMkLst>
            <pc:docMk/>
            <pc:sldMk cId="1987856266" sldId="2058"/>
            <ac:picMk id="5" creationId="{EEC2172A-AD93-4A69-9F42-15A466A853F3}"/>
          </ac:picMkLst>
        </pc:picChg>
        <pc:picChg chg="add mod">
          <ac:chgData name="Melissa Zuckerman" userId="861b670f-5571-425d-806d-7dc64e1cc68c" providerId="ADAL" clId="{BAD822E9-4F50-4BF7-BEF0-EF01211D9F9E}" dt="2021-09-02T11:54:43.835" v="100"/>
          <ac:picMkLst>
            <pc:docMk/>
            <pc:sldMk cId="1987856266" sldId="2058"/>
            <ac:picMk id="6" creationId="{021D87A9-557F-4899-8A98-99307E131CF5}"/>
          </ac:picMkLst>
        </pc:picChg>
      </pc:sldChg>
      <pc:sldChg chg="addSp delSp modSp add mod">
        <pc:chgData name="Melissa Zuckerman" userId="861b670f-5571-425d-806d-7dc64e1cc68c" providerId="ADAL" clId="{BAD822E9-4F50-4BF7-BEF0-EF01211D9F9E}" dt="2021-09-02T11:55:13.019" v="121"/>
        <pc:sldMkLst>
          <pc:docMk/>
          <pc:sldMk cId="3598916954" sldId="2059"/>
        </pc:sldMkLst>
        <pc:spChg chg="mod">
          <ac:chgData name="Melissa Zuckerman" userId="861b670f-5571-425d-806d-7dc64e1cc68c" providerId="ADAL" clId="{BAD822E9-4F50-4BF7-BEF0-EF01211D9F9E}" dt="2021-09-02T11:55:09.397" v="119" actId="2711"/>
          <ac:spMkLst>
            <pc:docMk/>
            <pc:sldMk cId="3598916954" sldId="2059"/>
            <ac:spMk id="18" creationId="{1EB0D335-8F79-4A44-9BE3-2D72D37FCF49}"/>
          </ac:spMkLst>
        </pc:spChg>
        <pc:picChg chg="add mod">
          <ac:chgData name="Melissa Zuckerman" userId="861b670f-5571-425d-806d-7dc64e1cc68c" providerId="ADAL" clId="{BAD822E9-4F50-4BF7-BEF0-EF01211D9F9E}" dt="2021-09-02T11:55:13.019" v="121"/>
          <ac:picMkLst>
            <pc:docMk/>
            <pc:sldMk cId="3598916954" sldId="2059"/>
            <ac:picMk id="5" creationId="{DD9ED3C2-8E82-4E8E-AD40-C1EF1C70E74F}"/>
          </ac:picMkLst>
        </pc:picChg>
        <pc:picChg chg="del">
          <ac:chgData name="Melissa Zuckerman" userId="861b670f-5571-425d-806d-7dc64e1cc68c" providerId="ADAL" clId="{BAD822E9-4F50-4BF7-BEF0-EF01211D9F9E}" dt="2021-09-02T11:55:12.656" v="120" actId="478"/>
          <ac:picMkLst>
            <pc:docMk/>
            <pc:sldMk cId="3598916954" sldId="2059"/>
            <ac:picMk id="6" creationId="{021D87A9-557F-4899-8A98-99307E131CF5}"/>
          </ac:picMkLst>
        </pc:picChg>
      </pc:sldChg>
      <pc:sldChg chg="addSp delSp modSp add mod">
        <pc:chgData name="Melissa Zuckerman" userId="861b670f-5571-425d-806d-7dc64e1cc68c" providerId="ADAL" clId="{BAD822E9-4F50-4BF7-BEF0-EF01211D9F9E}" dt="2021-09-02T11:55:42.935" v="140"/>
        <pc:sldMkLst>
          <pc:docMk/>
          <pc:sldMk cId="2536928522" sldId="2060"/>
        </pc:sldMkLst>
        <pc:spChg chg="mod">
          <ac:chgData name="Melissa Zuckerman" userId="861b670f-5571-425d-806d-7dc64e1cc68c" providerId="ADAL" clId="{BAD822E9-4F50-4BF7-BEF0-EF01211D9F9E}" dt="2021-09-02T11:55:38.877" v="138" actId="2711"/>
          <ac:spMkLst>
            <pc:docMk/>
            <pc:sldMk cId="2536928522" sldId="2060"/>
            <ac:spMk id="18" creationId="{1EB0D335-8F79-4A44-9BE3-2D72D37FCF49}"/>
          </ac:spMkLst>
        </pc:spChg>
        <pc:picChg chg="del">
          <ac:chgData name="Melissa Zuckerman" userId="861b670f-5571-425d-806d-7dc64e1cc68c" providerId="ADAL" clId="{BAD822E9-4F50-4BF7-BEF0-EF01211D9F9E}" dt="2021-09-02T11:55:40.282" v="139" actId="478"/>
          <ac:picMkLst>
            <pc:docMk/>
            <pc:sldMk cId="2536928522" sldId="2060"/>
            <ac:picMk id="5" creationId="{DD9ED3C2-8E82-4E8E-AD40-C1EF1C70E74F}"/>
          </ac:picMkLst>
        </pc:picChg>
        <pc:picChg chg="add mod">
          <ac:chgData name="Melissa Zuckerman" userId="861b670f-5571-425d-806d-7dc64e1cc68c" providerId="ADAL" clId="{BAD822E9-4F50-4BF7-BEF0-EF01211D9F9E}" dt="2021-09-02T11:55:42.935" v="140"/>
          <ac:picMkLst>
            <pc:docMk/>
            <pc:sldMk cId="2536928522" sldId="2060"/>
            <ac:picMk id="6" creationId="{CE473082-E283-441C-BBDF-0DC830436A50}"/>
          </ac:picMkLst>
        </pc:picChg>
      </pc:sldChg>
      <pc:sldChg chg="addSp delSp modSp add mod ord addCm delCm modCm">
        <pc:chgData name="Melissa Zuckerman" userId="861b670f-5571-425d-806d-7dc64e1cc68c" providerId="ADAL" clId="{BAD822E9-4F50-4BF7-BEF0-EF01211D9F9E}" dt="2021-09-02T18:11:26.921" v="1159" actId="1076"/>
        <pc:sldMkLst>
          <pc:docMk/>
          <pc:sldMk cId="1605891594" sldId="2061"/>
        </pc:sldMkLst>
        <pc:spChg chg="mod">
          <ac:chgData name="Melissa Zuckerman" userId="861b670f-5571-425d-806d-7dc64e1cc68c" providerId="ADAL" clId="{BAD822E9-4F50-4BF7-BEF0-EF01211D9F9E}" dt="2021-09-02T12:04:09.849" v="293" actId="20577"/>
          <ac:spMkLst>
            <pc:docMk/>
            <pc:sldMk cId="1605891594" sldId="2061"/>
            <ac:spMk id="9" creationId="{F403BB63-7DCF-4582-BE3D-983F2C01362B}"/>
          </ac:spMkLst>
        </pc:spChg>
        <pc:spChg chg="mod">
          <ac:chgData name="Melissa Zuckerman" userId="861b670f-5571-425d-806d-7dc64e1cc68c" providerId="ADAL" clId="{BAD822E9-4F50-4BF7-BEF0-EF01211D9F9E}" dt="2021-09-02T12:06:03.425" v="605" actId="313"/>
          <ac:spMkLst>
            <pc:docMk/>
            <pc:sldMk cId="1605891594" sldId="2061"/>
            <ac:spMk id="11" creationId="{9A368D1F-28A0-4C17-8331-D95D7FBCE578}"/>
          </ac:spMkLst>
        </pc:spChg>
        <pc:picChg chg="add mod">
          <ac:chgData name="Melissa Zuckerman" userId="861b670f-5571-425d-806d-7dc64e1cc68c" providerId="ADAL" clId="{BAD822E9-4F50-4BF7-BEF0-EF01211D9F9E}" dt="2021-09-02T18:11:26.921" v="1159" actId="1076"/>
          <ac:picMkLst>
            <pc:docMk/>
            <pc:sldMk cId="1605891594" sldId="2061"/>
            <ac:picMk id="3" creationId="{C1ECC6CB-FAD9-4BE3-AA77-5D7F6A466DC3}"/>
          </ac:picMkLst>
        </pc:picChg>
        <pc:picChg chg="del">
          <ac:chgData name="Melissa Zuckerman" userId="861b670f-5571-425d-806d-7dc64e1cc68c" providerId="ADAL" clId="{BAD822E9-4F50-4BF7-BEF0-EF01211D9F9E}" dt="2021-09-02T12:04:25.921" v="295" actId="478"/>
          <ac:picMkLst>
            <pc:docMk/>
            <pc:sldMk cId="1605891594" sldId="2061"/>
            <ac:picMk id="13" creationId="{04F95057-74AB-45B0-ACB4-DDCB816042B8}"/>
          </ac:picMkLst>
        </pc:picChg>
      </pc:sldChg>
      <pc:sldChg chg="addSp delSp modSp add del mod">
        <pc:chgData name="Melissa Zuckerman" userId="861b670f-5571-425d-806d-7dc64e1cc68c" providerId="ADAL" clId="{BAD822E9-4F50-4BF7-BEF0-EF01211D9F9E}" dt="2021-09-02T12:03:22.675" v="252" actId="47"/>
        <pc:sldMkLst>
          <pc:docMk/>
          <pc:sldMk cId="3857534217" sldId="2061"/>
        </pc:sldMkLst>
        <pc:spChg chg="mod">
          <ac:chgData name="Melissa Zuckerman" userId="861b670f-5571-425d-806d-7dc64e1cc68c" providerId="ADAL" clId="{BAD822E9-4F50-4BF7-BEF0-EF01211D9F9E}" dt="2021-09-02T12:02:10.204" v="240" actId="20577"/>
          <ac:spMkLst>
            <pc:docMk/>
            <pc:sldMk cId="3857534217" sldId="2061"/>
            <ac:spMk id="3" creationId="{637B3D7B-2575-4EC6-8159-8007EAD98FED}"/>
          </ac:spMkLst>
        </pc:spChg>
        <pc:spChg chg="mod">
          <ac:chgData name="Melissa Zuckerman" userId="861b670f-5571-425d-806d-7dc64e1cc68c" providerId="ADAL" clId="{BAD822E9-4F50-4BF7-BEF0-EF01211D9F9E}" dt="2021-09-02T12:02:31.197" v="246" actId="255"/>
          <ac:spMkLst>
            <pc:docMk/>
            <pc:sldMk cId="3857534217" sldId="2061"/>
            <ac:spMk id="10" creationId="{023DC38A-F82C-47DE-943F-19D8C3AE2D52}"/>
          </ac:spMkLst>
        </pc:spChg>
        <pc:picChg chg="del">
          <ac:chgData name="Melissa Zuckerman" userId="861b670f-5571-425d-806d-7dc64e1cc68c" providerId="ADAL" clId="{BAD822E9-4F50-4BF7-BEF0-EF01211D9F9E}" dt="2021-09-02T12:02:16.040" v="241" actId="478"/>
          <ac:picMkLst>
            <pc:docMk/>
            <pc:sldMk cId="3857534217" sldId="2061"/>
            <ac:picMk id="4" creationId="{B2BE9E64-2999-4CE6-A08A-244A9E190E79}"/>
          </ac:picMkLst>
        </pc:picChg>
        <pc:picChg chg="add mod">
          <ac:chgData name="Melissa Zuckerman" userId="861b670f-5571-425d-806d-7dc64e1cc68c" providerId="ADAL" clId="{BAD822E9-4F50-4BF7-BEF0-EF01211D9F9E}" dt="2021-09-02T12:02:16.378" v="242"/>
          <ac:picMkLst>
            <pc:docMk/>
            <pc:sldMk cId="3857534217" sldId="2061"/>
            <ac:picMk id="7" creationId="{0017FB3F-81D0-4BA0-B729-6EEDB7501060}"/>
          </ac:picMkLst>
        </pc:picChg>
      </pc:sldChg>
      <pc:sldChg chg="addSp modSp add mod ord">
        <pc:chgData name="Melissa Zuckerman" userId="861b670f-5571-425d-806d-7dc64e1cc68c" providerId="ADAL" clId="{BAD822E9-4F50-4BF7-BEF0-EF01211D9F9E}" dt="2021-09-02T12:09:20.096" v="722" actId="1076"/>
        <pc:sldMkLst>
          <pc:docMk/>
          <pc:sldMk cId="2964929499" sldId="2062"/>
        </pc:sldMkLst>
        <pc:spChg chg="mod">
          <ac:chgData name="Melissa Zuckerman" userId="861b670f-5571-425d-806d-7dc64e1cc68c" providerId="ADAL" clId="{BAD822E9-4F50-4BF7-BEF0-EF01211D9F9E}" dt="2021-09-02T12:08:47.751" v="714" actId="1076"/>
          <ac:spMkLst>
            <pc:docMk/>
            <pc:sldMk cId="2964929499" sldId="2062"/>
            <ac:spMk id="8" creationId="{EB5A1828-571C-495E-ADB2-4A6651EA0C61}"/>
          </ac:spMkLst>
        </pc:spChg>
        <pc:spChg chg="mod">
          <ac:chgData name="Melissa Zuckerman" userId="861b670f-5571-425d-806d-7dc64e1cc68c" providerId="ADAL" clId="{BAD822E9-4F50-4BF7-BEF0-EF01211D9F9E}" dt="2021-09-02T12:06:37.991" v="641" actId="20577"/>
          <ac:spMkLst>
            <pc:docMk/>
            <pc:sldMk cId="2964929499" sldId="2062"/>
            <ac:spMk id="9" creationId="{F403BB63-7DCF-4582-BE3D-983F2C01362B}"/>
          </ac:spMkLst>
        </pc:spChg>
        <pc:spChg chg="mod">
          <ac:chgData name="Melissa Zuckerman" userId="861b670f-5571-425d-806d-7dc64e1cc68c" providerId="ADAL" clId="{BAD822E9-4F50-4BF7-BEF0-EF01211D9F9E}" dt="2021-09-02T12:08:52.815" v="715" actId="14100"/>
          <ac:spMkLst>
            <pc:docMk/>
            <pc:sldMk cId="2964929499" sldId="2062"/>
            <ac:spMk id="11" creationId="{9A368D1F-28A0-4C17-8331-D95D7FBCE578}"/>
          </ac:spMkLst>
        </pc:spChg>
        <pc:picChg chg="add mod">
          <ac:chgData name="Melissa Zuckerman" userId="861b670f-5571-425d-806d-7dc64e1cc68c" providerId="ADAL" clId="{BAD822E9-4F50-4BF7-BEF0-EF01211D9F9E}" dt="2021-09-02T12:09:20.096" v="722" actId="1076"/>
          <ac:picMkLst>
            <pc:docMk/>
            <pc:sldMk cId="2964929499" sldId="2062"/>
            <ac:picMk id="6" creationId="{4797AAE9-69CB-4C47-ABD2-D4FCE0D1B64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7AE69EC-D020-4A4C-B664-1332F40EF500}" type="datetimeFigureOut">
              <a:rPr lang="en-US" smtClean="0"/>
              <a:t>9/2/2021</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F354A92-3BC3-C14E-93E4-007F1128656B}" type="slidenum">
              <a:rPr lang="en-US" smtClean="0"/>
              <a:t>‹#›</a:t>
            </a:fld>
            <a:endParaRPr lang="en-US" dirty="0"/>
          </a:p>
        </p:txBody>
      </p:sp>
    </p:spTree>
    <p:extLst>
      <p:ext uri="{BB962C8B-B14F-4D97-AF65-F5344CB8AC3E}">
        <p14:creationId xmlns:p14="http://schemas.microsoft.com/office/powerpoint/2010/main" val="89170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EFA16CB-AEBE-4616-A0C2-923B64A8254D}" type="slidenum">
              <a:rPr kumimoji="0" lang="en-US" sz="1300" b="0" i="0" u="none" strike="noStrike" kern="1200" cap="none" spc="0" normalizeH="0" baseline="0" noProof="0" smtClean="0">
                <a:ln>
                  <a:noFill/>
                </a:ln>
                <a:solidFill>
                  <a:srgbClr val="000000"/>
                </a:solidFill>
                <a:effectLst/>
                <a:uLnTx/>
                <a:uFillTx/>
                <a:latin typeface="Calibri"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3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264333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EFA16CB-AEBE-4616-A0C2-923B64A8254D}" type="slidenum">
              <a:rPr kumimoji="0" lang="en-US" sz="1300" b="0" i="0" u="none" strike="noStrike" kern="1200" cap="none" spc="0" normalizeH="0" baseline="0" noProof="0" smtClean="0">
                <a:ln>
                  <a:noFill/>
                </a:ln>
                <a:solidFill>
                  <a:srgbClr val="000000"/>
                </a:solidFill>
                <a:effectLst/>
                <a:uLnTx/>
                <a:uFillTx/>
                <a:latin typeface="Calibri"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3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858511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354A92-3BC3-C14E-93E4-007F1128656B}" type="slidenum">
              <a:rPr lang="en-US" smtClean="0"/>
              <a:t>13</a:t>
            </a:fld>
            <a:endParaRPr lang="en-US" dirty="0"/>
          </a:p>
        </p:txBody>
      </p:sp>
    </p:spTree>
    <p:extLst>
      <p:ext uri="{BB962C8B-B14F-4D97-AF65-F5344CB8AC3E}">
        <p14:creationId xmlns:p14="http://schemas.microsoft.com/office/powerpoint/2010/main" val="1407490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354A92-3BC3-C14E-93E4-007F1128656B}" type="slidenum">
              <a:rPr lang="en-US" smtClean="0"/>
              <a:t>20</a:t>
            </a:fld>
            <a:endParaRPr lang="en-US" dirty="0"/>
          </a:p>
        </p:txBody>
      </p:sp>
    </p:spTree>
    <p:extLst>
      <p:ext uri="{BB962C8B-B14F-4D97-AF65-F5344CB8AC3E}">
        <p14:creationId xmlns:p14="http://schemas.microsoft.com/office/powerpoint/2010/main" val="2396069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EFA16CB-AEBE-4616-A0C2-923B64A8254D}" type="slidenum">
              <a:rPr kumimoji="0" lang="en-US" sz="1300" b="0" i="0" u="none" strike="noStrike" kern="1200" cap="none" spc="0" normalizeH="0" baseline="0" noProof="0" smtClean="0">
                <a:ln>
                  <a:noFill/>
                </a:ln>
                <a:solidFill>
                  <a:srgbClr val="000000"/>
                </a:solidFill>
                <a:effectLst/>
                <a:uLnTx/>
                <a:uFillTx/>
                <a:latin typeface="Calibri"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3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586815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C5360A-14C5-0B4A-A7F1-8DB7A875B43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94"/>
          <a:stretch/>
        </p:blipFill>
        <p:spPr>
          <a:xfrm flipH="1">
            <a:off x="-8548" y="0"/>
            <a:ext cx="12206898" cy="6858000"/>
          </a:xfrm>
          <a:prstGeom prst="rect">
            <a:avLst/>
          </a:prstGeom>
        </p:spPr>
      </p:pic>
      <p:sp>
        <p:nvSpPr>
          <p:cNvPr id="8" name="Rectangle 7">
            <a:extLst>
              <a:ext uri="{FF2B5EF4-FFF2-40B4-BE49-F238E27FC236}">
                <a16:creationId xmlns:a16="http://schemas.microsoft.com/office/drawing/2014/main" id="{AE5F62E0-588D-EF4C-848A-CC0BB54A3A96}"/>
              </a:ext>
            </a:extLst>
          </p:cNvPr>
          <p:cNvSpPr/>
          <p:nvPr userDrawn="1"/>
        </p:nvSpPr>
        <p:spPr>
          <a:xfrm>
            <a:off x="6350" y="5938"/>
            <a:ext cx="12192000" cy="6857999"/>
          </a:xfrm>
          <a:prstGeom prst="rect">
            <a:avLst/>
          </a:prstGeom>
          <a:gradFill flip="none" rotWithShape="1">
            <a:gsLst>
              <a:gs pos="0">
                <a:schemeClr val="bg1">
                  <a:alpha val="12000"/>
                </a:schemeClr>
              </a:gs>
              <a:gs pos="100000">
                <a:schemeClr val="bg1">
                  <a:alpha val="4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AC0D74CB-7322-C64C-8A81-6074028A0CC4}"/>
              </a:ext>
            </a:extLst>
          </p:cNvPr>
          <p:cNvSpPr/>
          <p:nvPr userDrawn="1"/>
        </p:nvSpPr>
        <p:spPr>
          <a:xfrm rot="5400000">
            <a:off x="402143" y="-409344"/>
            <a:ext cx="7357388" cy="817877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953A7583-5A46-BD40-9DA1-0FE2424E2C81}"/>
              </a:ext>
            </a:extLst>
          </p:cNvPr>
          <p:cNvCxnSpPr>
            <a:cxnSpLocks/>
          </p:cNvCxnSpPr>
          <p:nvPr userDrawn="1"/>
        </p:nvCxnSpPr>
        <p:spPr>
          <a:xfrm>
            <a:off x="489614" y="571274"/>
            <a:ext cx="1600372" cy="0"/>
          </a:xfrm>
          <a:prstGeom prst="line">
            <a:avLst/>
          </a:prstGeom>
          <a:ln w="50800">
            <a:solidFill>
              <a:srgbClr val="004987"/>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5ADDB2-95B3-E840-93FB-C78994786D6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1916" y="1314727"/>
            <a:ext cx="1438040" cy="647118"/>
          </a:xfrm>
          <a:prstGeom prst="rect">
            <a:avLst/>
          </a:prstGeom>
        </p:spPr>
      </p:pic>
      <p:cxnSp>
        <p:nvCxnSpPr>
          <p:cNvPr id="14" name="Straight Connector 13">
            <a:extLst>
              <a:ext uri="{FF2B5EF4-FFF2-40B4-BE49-F238E27FC236}">
                <a16:creationId xmlns:a16="http://schemas.microsoft.com/office/drawing/2014/main" id="{703CE436-8D2D-9548-833D-8CAD9DD91C9D}"/>
              </a:ext>
            </a:extLst>
          </p:cNvPr>
          <p:cNvCxnSpPr>
            <a:cxnSpLocks/>
          </p:cNvCxnSpPr>
          <p:nvPr userDrawn="1"/>
        </p:nvCxnSpPr>
        <p:spPr>
          <a:xfrm>
            <a:off x="497814" y="571274"/>
            <a:ext cx="11694186" cy="0"/>
          </a:xfrm>
          <a:prstGeom prst="line">
            <a:avLst/>
          </a:prstGeom>
          <a:ln w="12700">
            <a:solidFill>
              <a:srgbClr val="00498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72285FC-5126-3748-899E-D784AF6918D1}"/>
              </a:ext>
            </a:extLst>
          </p:cNvPr>
          <p:cNvCxnSpPr>
            <a:cxnSpLocks/>
          </p:cNvCxnSpPr>
          <p:nvPr userDrawn="1"/>
        </p:nvCxnSpPr>
        <p:spPr>
          <a:xfrm>
            <a:off x="669949" y="5202344"/>
            <a:ext cx="0" cy="1230338"/>
          </a:xfrm>
          <a:prstGeom prst="line">
            <a:avLst/>
          </a:prstGeom>
          <a:ln w="101600">
            <a:solidFill>
              <a:srgbClr val="B1E4E3"/>
            </a:solidFill>
          </a:ln>
        </p:spPr>
        <p:style>
          <a:lnRef idx="1">
            <a:schemeClr val="accent1"/>
          </a:lnRef>
          <a:fillRef idx="0">
            <a:schemeClr val="accent1"/>
          </a:fillRef>
          <a:effectRef idx="0">
            <a:schemeClr val="accent1"/>
          </a:effectRef>
          <a:fontRef idx="minor">
            <a:schemeClr val="tx1"/>
          </a:fontRef>
        </p:style>
      </p:cxnSp>
      <p:sp>
        <p:nvSpPr>
          <p:cNvPr id="18" name="Right Triangle 17">
            <a:extLst>
              <a:ext uri="{FF2B5EF4-FFF2-40B4-BE49-F238E27FC236}">
                <a16:creationId xmlns:a16="http://schemas.microsoft.com/office/drawing/2014/main" id="{E9901128-B1BB-6E43-8F60-9CCA8E423605}"/>
              </a:ext>
            </a:extLst>
          </p:cNvPr>
          <p:cNvSpPr/>
          <p:nvPr userDrawn="1"/>
        </p:nvSpPr>
        <p:spPr>
          <a:xfrm rot="16200000">
            <a:off x="10176232" y="4843574"/>
            <a:ext cx="1909514" cy="2122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C00D6AD4-0A6D-1C46-9897-93812BE38D20}"/>
              </a:ext>
            </a:extLst>
          </p:cNvPr>
          <p:cNvSpPr>
            <a:spLocks noGrp="1"/>
          </p:cNvSpPr>
          <p:nvPr>
            <p:ph type="body" sz="quarter" idx="10" hasCustomPrompt="1"/>
          </p:nvPr>
        </p:nvSpPr>
        <p:spPr>
          <a:xfrm>
            <a:off x="462025" y="231395"/>
            <a:ext cx="6389688" cy="333149"/>
          </a:xfrm>
        </p:spPr>
        <p:txBody>
          <a:bodyPr>
            <a:normAutofit/>
          </a:bodyPr>
          <a:lstStyle>
            <a:lvl1pPr marL="0" indent="0">
              <a:lnSpc>
                <a:spcPct val="100000"/>
              </a:lnSpc>
              <a:spcBef>
                <a:spcPts val="1000"/>
              </a:spcBef>
              <a:buNone/>
              <a:defRPr sz="1600">
                <a:latin typeface="Museo Slab 500" panose="02000000000000000000" pitchFamily="2" charset="77"/>
              </a:defRPr>
            </a:lvl1pPr>
          </a:lstStyle>
          <a:p>
            <a:pPr lvl="0"/>
            <a:r>
              <a:rPr lang="en-US"/>
              <a:t>Date here</a:t>
            </a:r>
          </a:p>
        </p:txBody>
      </p:sp>
      <p:sp>
        <p:nvSpPr>
          <p:cNvPr id="22" name="Text Placeholder 21">
            <a:extLst>
              <a:ext uri="{FF2B5EF4-FFF2-40B4-BE49-F238E27FC236}">
                <a16:creationId xmlns:a16="http://schemas.microsoft.com/office/drawing/2014/main" id="{7095CF8C-7C12-C54E-BC4E-7063AC8B27AB}"/>
              </a:ext>
            </a:extLst>
          </p:cNvPr>
          <p:cNvSpPr>
            <a:spLocks noGrp="1"/>
          </p:cNvSpPr>
          <p:nvPr>
            <p:ph type="body" sz="quarter" idx="11" hasCustomPrompt="1"/>
          </p:nvPr>
        </p:nvSpPr>
        <p:spPr>
          <a:xfrm>
            <a:off x="461964" y="2095147"/>
            <a:ext cx="4330170" cy="2199761"/>
          </a:xfrm>
        </p:spPr>
        <p:txBody>
          <a:bodyPr>
            <a:normAutofit/>
          </a:bodyPr>
          <a:lstStyle>
            <a:lvl1pPr marL="0" indent="0">
              <a:lnSpc>
                <a:spcPct val="100000"/>
              </a:lnSpc>
              <a:spcBef>
                <a:spcPts val="1000"/>
              </a:spcBef>
              <a:buNone/>
              <a:defRPr sz="3200">
                <a:solidFill>
                  <a:srgbClr val="009CDE"/>
                </a:solidFill>
                <a:latin typeface="Museo Sans 500" panose="02000000000000000000" pitchFamily="2" charset="77"/>
              </a:defRPr>
            </a:lvl1pPr>
          </a:lstStyle>
          <a:p>
            <a:pPr lvl="0"/>
            <a:r>
              <a:rPr lang="en-US"/>
              <a:t>Name of Presentation </a:t>
            </a:r>
          </a:p>
        </p:txBody>
      </p:sp>
      <p:sp>
        <p:nvSpPr>
          <p:cNvPr id="3" name="Text Placeholder 2">
            <a:extLst>
              <a:ext uri="{FF2B5EF4-FFF2-40B4-BE49-F238E27FC236}">
                <a16:creationId xmlns:a16="http://schemas.microsoft.com/office/drawing/2014/main" id="{35949E75-709D-D141-8944-B6372E7CEE1A}"/>
              </a:ext>
            </a:extLst>
          </p:cNvPr>
          <p:cNvSpPr>
            <a:spLocks noGrp="1"/>
          </p:cNvSpPr>
          <p:nvPr>
            <p:ph type="body" sz="quarter" idx="12" hasCustomPrompt="1"/>
          </p:nvPr>
        </p:nvSpPr>
        <p:spPr>
          <a:xfrm>
            <a:off x="747319" y="5210849"/>
            <a:ext cx="4770612" cy="308448"/>
          </a:xfrm>
        </p:spPr>
        <p:txBody>
          <a:bodyPr>
            <a:normAutofit/>
          </a:bodyPr>
          <a:lstStyle>
            <a:lvl1pPr marL="0" indent="0">
              <a:buNone/>
              <a:defRPr sz="1600">
                <a:solidFill>
                  <a:schemeClr val="tx1">
                    <a:lumMod val="85000"/>
                    <a:lumOff val="15000"/>
                  </a:schemeClr>
                </a:solidFill>
                <a:latin typeface="Museo Slab 500" panose="02000000000000000000" pitchFamily="2" charset="77"/>
              </a:defRPr>
            </a:lvl1pPr>
          </a:lstStyle>
          <a:p>
            <a:pPr lvl="0"/>
            <a:r>
              <a:rPr lang="en-US"/>
              <a:t>Name here</a:t>
            </a:r>
          </a:p>
        </p:txBody>
      </p:sp>
      <p:sp>
        <p:nvSpPr>
          <p:cNvPr id="19" name="Text Placeholder 2">
            <a:extLst>
              <a:ext uri="{FF2B5EF4-FFF2-40B4-BE49-F238E27FC236}">
                <a16:creationId xmlns:a16="http://schemas.microsoft.com/office/drawing/2014/main" id="{F980BB5F-D688-0049-8CAA-554994D924E4}"/>
              </a:ext>
            </a:extLst>
          </p:cNvPr>
          <p:cNvSpPr>
            <a:spLocks noGrp="1"/>
          </p:cNvSpPr>
          <p:nvPr>
            <p:ph type="body" sz="quarter" idx="13" hasCustomPrompt="1"/>
          </p:nvPr>
        </p:nvSpPr>
        <p:spPr>
          <a:xfrm>
            <a:off x="747319" y="5525545"/>
            <a:ext cx="4770612" cy="281995"/>
          </a:xfrm>
        </p:spPr>
        <p:txBody>
          <a:bodyPr>
            <a:normAutofit/>
          </a:bodyPr>
          <a:lstStyle>
            <a:lvl1pPr marL="0" indent="0">
              <a:buNone/>
              <a:defRPr sz="1300">
                <a:solidFill>
                  <a:schemeClr val="tx1">
                    <a:lumMod val="85000"/>
                    <a:lumOff val="15000"/>
                  </a:schemeClr>
                </a:solidFill>
                <a:latin typeface="Museo Slab 500" panose="02000000000000000000" pitchFamily="2" charset="77"/>
              </a:defRPr>
            </a:lvl1pPr>
          </a:lstStyle>
          <a:p>
            <a:pPr lvl="0"/>
            <a:r>
              <a:rPr lang="en-US"/>
              <a:t>Title here</a:t>
            </a:r>
          </a:p>
        </p:txBody>
      </p:sp>
      <p:sp>
        <p:nvSpPr>
          <p:cNvPr id="21" name="Text Placeholder 2">
            <a:extLst>
              <a:ext uri="{FF2B5EF4-FFF2-40B4-BE49-F238E27FC236}">
                <a16:creationId xmlns:a16="http://schemas.microsoft.com/office/drawing/2014/main" id="{D8289CEB-2815-C447-90A4-B2BCD8340E71}"/>
              </a:ext>
            </a:extLst>
          </p:cNvPr>
          <p:cNvSpPr>
            <a:spLocks noGrp="1"/>
          </p:cNvSpPr>
          <p:nvPr>
            <p:ph type="body" sz="quarter" idx="14" hasCustomPrompt="1"/>
          </p:nvPr>
        </p:nvSpPr>
        <p:spPr>
          <a:xfrm>
            <a:off x="747319" y="6214311"/>
            <a:ext cx="4770612" cy="268579"/>
          </a:xfrm>
        </p:spPr>
        <p:txBody>
          <a:bodyPr>
            <a:normAutofit/>
          </a:bodyPr>
          <a:lstStyle>
            <a:lvl1pPr marL="0" indent="0">
              <a:buNone/>
              <a:defRPr sz="1300">
                <a:solidFill>
                  <a:schemeClr val="tx1">
                    <a:lumMod val="85000"/>
                    <a:lumOff val="15000"/>
                  </a:schemeClr>
                </a:solidFill>
                <a:latin typeface="Museo Slab 500" panose="02000000000000000000" pitchFamily="2" charset="77"/>
              </a:defRPr>
            </a:lvl1pPr>
          </a:lstStyle>
          <a:p>
            <a:pPr lvl="0"/>
            <a:r>
              <a:rPr lang="en-US"/>
              <a:t>Title here</a:t>
            </a:r>
          </a:p>
        </p:txBody>
      </p:sp>
      <p:sp>
        <p:nvSpPr>
          <p:cNvPr id="23" name="Text Placeholder 2">
            <a:extLst>
              <a:ext uri="{FF2B5EF4-FFF2-40B4-BE49-F238E27FC236}">
                <a16:creationId xmlns:a16="http://schemas.microsoft.com/office/drawing/2014/main" id="{69F1E045-529C-1044-8100-12C5D7A3ADD6}"/>
              </a:ext>
            </a:extLst>
          </p:cNvPr>
          <p:cNvSpPr>
            <a:spLocks noGrp="1"/>
          </p:cNvSpPr>
          <p:nvPr>
            <p:ph type="body" sz="quarter" idx="15" hasCustomPrompt="1"/>
          </p:nvPr>
        </p:nvSpPr>
        <p:spPr>
          <a:xfrm>
            <a:off x="747319" y="5905555"/>
            <a:ext cx="4770612" cy="308448"/>
          </a:xfrm>
        </p:spPr>
        <p:txBody>
          <a:bodyPr>
            <a:normAutofit/>
          </a:bodyPr>
          <a:lstStyle>
            <a:lvl1pPr marL="0" indent="0">
              <a:buNone/>
              <a:defRPr sz="1600">
                <a:solidFill>
                  <a:schemeClr val="tx1">
                    <a:lumMod val="85000"/>
                    <a:lumOff val="15000"/>
                  </a:schemeClr>
                </a:solidFill>
                <a:latin typeface="Museo Slab 500" panose="02000000000000000000" pitchFamily="2" charset="77"/>
              </a:defRPr>
            </a:lvl1pPr>
          </a:lstStyle>
          <a:p>
            <a:pPr lvl="0"/>
            <a:r>
              <a:rPr lang="en-US"/>
              <a:t>Name here</a:t>
            </a:r>
          </a:p>
        </p:txBody>
      </p:sp>
    </p:spTree>
    <p:extLst>
      <p:ext uri="{BB962C8B-B14F-4D97-AF65-F5344CB8AC3E}">
        <p14:creationId xmlns:p14="http://schemas.microsoft.com/office/powerpoint/2010/main" val="1383335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4"/>
          </p:nvPr>
        </p:nvSpPr>
        <p:spPr bwMode="auto">
          <a:xfrm>
            <a:off x="8927855" y="6493421"/>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0">
                <a:solidFill>
                  <a:srgbClr val="000000"/>
                </a:solidFill>
                <a:latin typeface="Calibri"/>
                <a:cs typeface="Calibri"/>
              </a:defRPr>
            </a:lvl1pPr>
          </a:lstStyle>
          <a:p>
            <a:fld id="{42C32FFB-F9AE-46F0-A233-A2E628258990}" type="slidenum">
              <a:rPr lang="en-US" smtClean="0"/>
              <a:pPr/>
              <a:t>‹#›</a:t>
            </a:fld>
            <a:endParaRPr lang="en-US" sz="1333" dirty="0"/>
          </a:p>
        </p:txBody>
      </p:sp>
      <p:sp>
        <p:nvSpPr>
          <p:cNvPr id="6" name="Footer Placeholder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0">
                <a:solidFill>
                  <a:srgbClr val="000000"/>
                </a:solidFill>
                <a:latin typeface="Calibri"/>
                <a:cs typeface="Calibri"/>
              </a:defRPr>
            </a:lvl1pPr>
          </a:lstStyle>
          <a:p>
            <a:endParaRPr lang="en-US" dirty="0"/>
          </a:p>
        </p:txBody>
      </p:sp>
    </p:spTree>
    <p:extLst>
      <p:ext uri="{BB962C8B-B14F-4D97-AF65-F5344CB8AC3E}">
        <p14:creationId xmlns:p14="http://schemas.microsoft.com/office/powerpoint/2010/main" val="3584963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7D1BBB6-7BC2-C740-8357-80084091A3F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71616" y="0"/>
            <a:ext cx="6120384" cy="6858000"/>
          </a:xfrm>
          <a:prstGeom prst="rect">
            <a:avLst/>
          </a:prstGeom>
        </p:spPr>
      </p:pic>
      <p:sp>
        <p:nvSpPr>
          <p:cNvPr id="13" name="Rectangle 12">
            <a:extLst>
              <a:ext uri="{FF2B5EF4-FFF2-40B4-BE49-F238E27FC236}">
                <a16:creationId xmlns:a16="http://schemas.microsoft.com/office/drawing/2014/main" id="{5432A0C4-B9CF-E245-8121-FFAF3F5E2C64}"/>
              </a:ext>
            </a:extLst>
          </p:cNvPr>
          <p:cNvSpPr/>
          <p:nvPr userDrawn="1"/>
        </p:nvSpPr>
        <p:spPr>
          <a:xfrm>
            <a:off x="6066735" y="1"/>
            <a:ext cx="6096000" cy="6858806"/>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174E06A-3393-3445-BE49-A1F3BC9A39A4}"/>
              </a:ext>
            </a:extLst>
          </p:cNvPr>
          <p:cNvPicPr>
            <a:picLocks noChangeAspect="1"/>
          </p:cNvPicPr>
          <p:nvPr userDrawn="1"/>
        </p:nvPicPr>
        <p:blipFill>
          <a:blip r:embed="rId3"/>
          <a:stretch>
            <a:fillRect/>
          </a:stretch>
        </p:blipFill>
        <p:spPr>
          <a:xfrm rot="10800000" flipH="1">
            <a:off x="4882" y="0"/>
            <a:ext cx="7283353" cy="6858000"/>
          </a:xfrm>
          <a:prstGeom prst="rect">
            <a:avLst/>
          </a:prstGeom>
        </p:spPr>
      </p:pic>
      <p:cxnSp>
        <p:nvCxnSpPr>
          <p:cNvPr id="10" name="Straight Connector 9">
            <a:extLst>
              <a:ext uri="{FF2B5EF4-FFF2-40B4-BE49-F238E27FC236}">
                <a16:creationId xmlns:a16="http://schemas.microsoft.com/office/drawing/2014/main" id="{A5923141-6DAF-7243-A489-72DAF7B1CD37}"/>
              </a:ext>
            </a:extLst>
          </p:cNvPr>
          <p:cNvCxnSpPr>
            <a:cxnSpLocks/>
          </p:cNvCxnSpPr>
          <p:nvPr userDrawn="1"/>
        </p:nvCxnSpPr>
        <p:spPr>
          <a:xfrm>
            <a:off x="975360" y="1849350"/>
            <a:ext cx="0" cy="620408"/>
          </a:xfrm>
          <a:prstGeom prst="line">
            <a:avLst/>
          </a:prstGeom>
          <a:ln w="101600">
            <a:solidFill>
              <a:srgbClr val="B1E4E3"/>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6EA2EF0-42EA-DB42-86C6-91DA6A33A22D}"/>
              </a:ext>
            </a:extLst>
          </p:cNvPr>
          <p:cNvSpPr>
            <a:spLocks noGrp="1"/>
          </p:cNvSpPr>
          <p:nvPr>
            <p:ph idx="1" hasCustomPrompt="1"/>
          </p:nvPr>
        </p:nvSpPr>
        <p:spPr>
          <a:xfrm>
            <a:off x="1076960" y="1874007"/>
            <a:ext cx="5319532" cy="258715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400">
                <a:latin typeface="Museo Slab 500" panose="02000000000000000000" pitchFamily="2" charset="77"/>
              </a:defRPr>
            </a:lvl1pPr>
            <a:lvl2pPr>
              <a:defRPr sz="3400">
                <a:latin typeface="Museo Slab 500" panose="02000000000000000000" pitchFamily="2" charset="77"/>
              </a:defRPr>
            </a:lvl2pPr>
            <a:lvl3pPr>
              <a:defRPr sz="3400">
                <a:latin typeface="Museo Slab 500" panose="02000000000000000000" pitchFamily="2" charset="77"/>
              </a:defRPr>
            </a:lvl3pPr>
            <a:lvl4pPr>
              <a:defRPr sz="3400">
                <a:latin typeface="Museo Slab 500" panose="02000000000000000000" pitchFamily="2" charset="77"/>
              </a:defRPr>
            </a:lvl4pPr>
            <a:lvl5pPr>
              <a:defRPr sz="3400">
                <a:latin typeface="Museo Slab 500" panose="02000000000000000000" pitchFamily="2" charset="77"/>
              </a:defRPr>
            </a:lvl5pPr>
          </a:lstStyle>
          <a:p>
            <a:pPr lvl="0"/>
            <a:r>
              <a:rPr lang="en-US"/>
              <a:t>Transition slide title</a:t>
            </a:r>
          </a:p>
        </p:txBody>
      </p:sp>
      <p:pic>
        <p:nvPicPr>
          <p:cNvPr id="9" name="Picture 8">
            <a:extLst>
              <a:ext uri="{FF2B5EF4-FFF2-40B4-BE49-F238E27FC236}">
                <a16:creationId xmlns:a16="http://schemas.microsoft.com/office/drawing/2014/main" id="{2F2361B7-4247-BB44-A4E8-43805FDC536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62025" y="6023356"/>
            <a:ext cx="1566582" cy="704962"/>
          </a:xfrm>
          <a:prstGeom prst="rect">
            <a:avLst/>
          </a:prstGeom>
        </p:spPr>
      </p:pic>
    </p:spTree>
    <p:extLst>
      <p:ext uri="{BB962C8B-B14F-4D97-AF65-F5344CB8AC3E}">
        <p14:creationId xmlns:p14="http://schemas.microsoft.com/office/powerpoint/2010/main" val="2051175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5080D28-2E2B-F848-8369-16FC1D31CA7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8016240" cy="6857999"/>
          </a:xfrm>
          <a:prstGeom prst="rect">
            <a:avLst/>
          </a:prstGeom>
        </p:spPr>
      </p:pic>
      <p:sp>
        <p:nvSpPr>
          <p:cNvPr id="15" name="Rectangle 14">
            <a:extLst>
              <a:ext uri="{FF2B5EF4-FFF2-40B4-BE49-F238E27FC236}">
                <a16:creationId xmlns:a16="http://schemas.microsoft.com/office/drawing/2014/main" id="{8BDEB45F-052A-6F47-8B12-CD6822851769}"/>
              </a:ext>
            </a:extLst>
          </p:cNvPr>
          <p:cNvSpPr/>
          <p:nvPr userDrawn="1"/>
        </p:nvSpPr>
        <p:spPr>
          <a:xfrm>
            <a:off x="0" y="0"/>
            <a:ext cx="6096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958C5C2-7CCE-DB4B-8997-7BD914A4392E}"/>
              </a:ext>
            </a:extLst>
          </p:cNvPr>
          <p:cNvSpPr/>
          <p:nvPr userDrawn="1"/>
        </p:nvSpPr>
        <p:spPr>
          <a:xfrm>
            <a:off x="6096000" y="1"/>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E6213E6D-8865-DF48-88F8-807DF7A1BEBB}"/>
              </a:ext>
            </a:extLst>
          </p:cNvPr>
          <p:cNvPicPr>
            <a:picLocks noChangeAspect="1"/>
          </p:cNvPicPr>
          <p:nvPr userDrawn="1"/>
        </p:nvPicPr>
        <p:blipFill>
          <a:blip r:embed="rId3"/>
          <a:stretch>
            <a:fillRect/>
          </a:stretch>
        </p:blipFill>
        <p:spPr>
          <a:xfrm flipH="1">
            <a:off x="4908647" y="0"/>
            <a:ext cx="7283353" cy="6858000"/>
          </a:xfrm>
          <a:prstGeom prst="rect">
            <a:avLst/>
          </a:prstGeom>
        </p:spPr>
      </p:pic>
      <p:cxnSp>
        <p:nvCxnSpPr>
          <p:cNvPr id="21" name="Straight Connector 20">
            <a:extLst>
              <a:ext uri="{FF2B5EF4-FFF2-40B4-BE49-F238E27FC236}">
                <a16:creationId xmlns:a16="http://schemas.microsoft.com/office/drawing/2014/main" id="{4D46DBB0-9646-4142-9B09-403BC9BFA845}"/>
              </a:ext>
            </a:extLst>
          </p:cNvPr>
          <p:cNvCxnSpPr>
            <a:cxnSpLocks/>
          </p:cNvCxnSpPr>
          <p:nvPr userDrawn="1"/>
        </p:nvCxnSpPr>
        <p:spPr>
          <a:xfrm>
            <a:off x="6573409" y="1849350"/>
            <a:ext cx="0" cy="620408"/>
          </a:xfrm>
          <a:prstGeom prst="line">
            <a:avLst/>
          </a:prstGeom>
          <a:ln w="101600">
            <a:solidFill>
              <a:srgbClr val="FFC27B"/>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4AF474D-8F5A-9B4D-A0F4-3DF8ADE98847}"/>
              </a:ext>
            </a:extLst>
          </p:cNvPr>
          <p:cNvSpPr>
            <a:spLocks noGrp="1"/>
          </p:cNvSpPr>
          <p:nvPr>
            <p:ph type="body" sz="quarter" idx="10" hasCustomPrompt="1"/>
          </p:nvPr>
        </p:nvSpPr>
        <p:spPr>
          <a:xfrm>
            <a:off x="6674373" y="1849438"/>
            <a:ext cx="4675603" cy="2611726"/>
          </a:xfrm>
        </p:spPr>
        <p:txBody>
          <a:bodyPr>
            <a:normAutofit/>
          </a:bodyPr>
          <a:lstStyle>
            <a:lvl1pPr marL="0" indent="0">
              <a:lnSpc>
                <a:spcPct val="100000"/>
              </a:lnSpc>
              <a:spcBef>
                <a:spcPts val="1000"/>
              </a:spcBef>
              <a:buNone/>
              <a:defRPr sz="3400">
                <a:latin typeface="Museo Slab 500" panose="02000000000000000000" pitchFamily="2" charset="77"/>
              </a:defRPr>
            </a:lvl1pPr>
          </a:lstStyle>
          <a:p>
            <a:pPr lvl="0"/>
            <a:r>
              <a:rPr lang="en-US"/>
              <a:t>Transition slide title</a:t>
            </a:r>
          </a:p>
        </p:txBody>
      </p:sp>
      <p:pic>
        <p:nvPicPr>
          <p:cNvPr id="9" name="Picture 8">
            <a:extLst>
              <a:ext uri="{FF2B5EF4-FFF2-40B4-BE49-F238E27FC236}">
                <a16:creationId xmlns:a16="http://schemas.microsoft.com/office/drawing/2014/main" id="{9FEE0A2D-84A2-E74E-8187-8D8F41521A9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62025" y="6023356"/>
            <a:ext cx="1566582" cy="704962"/>
          </a:xfrm>
          <a:prstGeom prst="rect">
            <a:avLst/>
          </a:prstGeom>
        </p:spPr>
      </p:pic>
    </p:spTree>
    <p:extLst>
      <p:ext uri="{BB962C8B-B14F-4D97-AF65-F5344CB8AC3E}">
        <p14:creationId xmlns:p14="http://schemas.microsoft.com/office/powerpoint/2010/main" val="294462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Slide White 1">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F37FDE0-226E-7946-846B-1AF73BEDF959}"/>
              </a:ext>
            </a:extLst>
          </p:cNvPr>
          <p:cNvCxnSpPr>
            <a:cxnSpLocks/>
          </p:cNvCxnSpPr>
          <p:nvPr userDrawn="1"/>
        </p:nvCxnSpPr>
        <p:spPr>
          <a:xfrm>
            <a:off x="497814" y="571274"/>
            <a:ext cx="11252226" cy="0"/>
          </a:xfrm>
          <a:prstGeom prst="line">
            <a:avLst/>
          </a:prstGeom>
          <a:ln w="12700">
            <a:solidFill>
              <a:srgbClr val="00498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0A34B2-8292-A649-9CB6-38C30F244145}"/>
              </a:ext>
            </a:extLst>
          </p:cNvPr>
          <p:cNvCxnSpPr>
            <a:cxnSpLocks/>
          </p:cNvCxnSpPr>
          <p:nvPr userDrawn="1"/>
        </p:nvCxnSpPr>
        <p:spPr>
          <a:xfrm>
            <a:off x="489614" y="571274"/>
            <a:ext cx="1600372" cy="0"/>
          </a:xfrm>
          <a:prstGeom prst="line">
            <a:avLst/>
          </a:prstGeom>
          <a:ln w="50800">
            <a:solidFill>
              <a:srgbClr val="004987"/>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FB8E0A54-0EFF-D64D-AA1D-0FC805AB209F}"/>
              </a:ext>
            </a:extLst>
          </p:cNvPr>
          <p:cNvSpPr>
            <a:spLocks noGrp="1"/>
          </p:cNvSpPr>
          <p:nvPr>
            <p:ph type="body" sz="quarter" idx="10" hasCustomPrompt="1"/>
          </p:nvPr>
        </p:nvSpPr>
        <p:spPr>
          <a:xfrm>
            <a:off x="462025" y="241555"/>
            <a:ext cx="6389688" cy="333149"/>
          </a:xfrm>
        </p:spPr>
        <p:txBody>
          <a:bodyPr>
            <a:normAutofit/>
          </a:bodyPr>
          <a:lstStyle>
            <a:lvl1pPr marL="0" indent="0">
              <a:lnSpc>
                <a:spcPct val="100000"/>
              </a:lnSpc>
              <a:buNone/>
              <a:defRPr sz="1400">
                <a:solidFill>
                  <a:srgbClr val="D9D9D6"/>
                </a:solidFill>
                <a:latin typeface="Museo Slab 500" panose="02000000000000000000" pitchFamily="2" charset="77"/>
              </a:defRPr>
            </a:lvl1pPr>
          </a:lstStyle>
          <a:p>
            <a:pPr lvl="0"/>
            <a:r>
              <a:rPr lang="en-US" err="1"/>
              <a:t>OSMAP</a:t>
            </a:r>
            <a:r>
              <a:rPr lang="en-US"/>
              <a:t> 2019</a:t>
            </a:r>
          </a:p>
        </p:txBody>
      </p:sp>
      <p:sp>
        <p:nvSpPr>
          <p:cNvPr id="3" name="Text Placeholder 2">
            <a:extLst>
              <a:ext uri="{FF2B5EF4-FFF2-40B4-BE49-F238E27FC236}">
                <a16:creationId xmlns:a16="http://schemas.microsoft.com/office/drawing/2014/main" id="{419B72EB-BFD6-1F40-8D45-F5582A352156}"/>
              </a:ext>
            </a:extLst>
          </p:cNvPr>
          <p:cNvSpPr>
            <a:spLocks noGrp="1"/>
          </p:cNvSpPr>
          <p:nvPr>
            <p:ph type="body" sz="quarter" idx="11" hasCustomPrompt="1"/>
          </p:nvPr>
        </p:nvSpPr>
        <p:spPr>
          <a:xfrm>
            <a:off x="488950" y="796390"/>
            <a:ext cx="11261725" cy="519470"/>
          </a:xfrm>
        </p:spPr>
        <p:txBody>
          <a:bodyPr>
            <a:normAutofit/>
          </a:bodyPr>
          <a:lstStyle>
            <a:lvl1pPr marL="0" indent="0" algn="ctr">
              <a:lnSpc>
                <a:spcPct val="100000"/>
              </a:lnSpc>
              <a:buNone/>
              <a:defRPr sz="3200">
                <a:solidFill>
                  <a:srgbClr val="009CDE"/>
                </a:solidFill>
                <a:latin typeface="Museo Slab 500" panose="02000000000000000000" pitchFamily="2" charset="77"/>
              </a:defRPr>
            </a:lvl1pPr>
          </a:lstStyle>
          <a:p>
            <a:pPr lvl="0"/>
            <a:r>
              <a:rPr lang="en-US"/>
              <a:t>Slide title</a:t>
            </a:r>
          </a:p>
        </p:txBody>
      </p:sp>
      <p:sp>
        <p:nvSpPr>
          <p:cNvPr id="8" name="Text Placeholder 7">
            <a:extLst>
              <a:ext uri="{FF2B5EF4-FFF2-40B4-BE49-F238E27FC236}">
                <a16:creationId xmlns:a16="http://schemas.microsoft.com/office/drawing/2014/main" id="{5ACDD907-A2CA-F54C-B478-CCB79BE3BDC4}"/>
              </a:ext>
            </a:extLst>
          </p:cNvPr>
          <p:cNvSpPr>
            <a:spLocks noGrp="1"/>
          </p:cNvSpPr>
          <p:nvPr>
            <p:ph type="body" sz="quarter" idx="12"/>
          </p:nvPr>
        </p:nvSpPr>
        <p:spPr>
          <a:xfrm>
            <a:off x="488950" y="1517650"/>
            <a:ext cx="11261725" cy="4629150"/>
          </a:xfrm>
        </p:spPr>
        <p:txBody>
          <a:bodyPr>
            <a:normAutofit/>
          </a:bodyPr>
          <a:lstStyle>
            <a:lvl1pPr>
              <a:lnSpc>
                <a:spcPct val="100000"/>
              </a:lnSpc>
              <a:spcBef>
                <a:spcPts val="1000"/>
              </a:spcBef>
              <a:buClr>
                <a:srgbClr val="009CDE"/>
              </a:buClr>
              <a:defRPr sz="1800">
                <a:solidFill>
                  <a:schemeClr val="bg2">
                    <a:lumMod val="25000"/>
                  </a:schemeClr>
                </a:solidFill>
                <a:latin typeface="Museo Sans 500" panose="02000000000000000000" pitchFamily="2" charset="77"/>
              </a:defRPr>
            </a:lvl1pPr>
            <a:lvl2pPr>
              <a:lnSpc>
                <a:spcPct val="100000"/>
              </a:lnSpc>
              <a:spcBef>
                <a:spcPts val="1000"/>
              </a:spcBef>
              <a:buClr>
                <a:srgbClr val="009CDE"/>
              </a:buClr>
              <a:defRPr sz="1800">
                <a:solidFill>
                  <a:schemeClr val="bg2">
                    <a:lumMod val="25000"/>
                  </a:schemeClr>
                </a:solidFill>
                <a:latin typeface="Museo Sans 500" panose="02000000000000000000" pitchFamily="2" charset="77"/>
              </a:defRPr>
            </a:lvl2pPr>
            <a:lvl3pPr>
              <a:lnSpc>
                <a:spcPct val="100000"/>
              </a:lnSpc>
              <a:spcBef>
                <a:spcPts val="1000"/>
              </a:spcBef>
              <a:buClr>
                <a:srgbClr val="009CDE"/>
              </a:buClr>
              <a:defRPr sz="1800">
                <a:solidFill>
                  <a:schemeClr val="bg2">
                    <a:lumMod val="25000"/>
                  </a:schemeClr>
                </a:solidFill>
                <a:latin typeface="Museo Sans 500" panose="02000000000000000000" pitchFamily="2" charset="77"/>
              </a:defRPr>
            </a:lvl3pPr>
            <a:lvl4pPr>
              <a:lnSpc>
                <a:spcPct val="100000"/>
              </a:lnSpc>
              <a:spcBef>
                <a:spcPts val="1000"/>
              </a:spcBef>
              <a:buClr>
                <a:srgbClr val="009CDE"/>
              </a:buClr>
              <a:defRPr sz="1500">
                <a:solidFill>
                  <a:schemeClr val="bg2">
                    <a:lumMod val="25000"/>
                  </a:schemeClr>
                </a:solidFill>
                <a:latin typeface="Museo Sans 500" panose="02000000000000000000" pitchFamily="2" charset="77"/>
              </a:defRPr>
            </a:lvl4pPr>
            <a:lvl5pPr>
              <a:lnSpc>
                <a:spcPct val="100000"/>
              </a:lnSpc>
              <a:spcBef>
                <a:spcPts val="1000"/>
              </a:spcBef>
              <a:buClr>
                <a:srgbClr val="009CDE"/>
              </a:buClr>
              <a:defRPr sz="1500">
                <a:solidFill>
                  <a:schemeClr val="bg2">
                    <a:lumMod val="25000"/>
                  </a:schemeClr>
                </a:solidFill>
                <a:latin typeface="Museo Sans 500" panose="02000000000000000000" pitchFamily="2" charset="77"/>
              </a:defRPr>
            </a:lvl5pPr>
          </a:lstStyle>
          <a:p>
            <a:pPr lvl="0"/>
            <a:r>
              <a:rPr lang="en-US"/>
              <a:t>Edit Master text styles</a:t>
            </a:r>
          </a:p>
          <a:p>
            <a:pPr lvl="1"/>
            <a:r>
              <a:rPr lang="en-US"/>
              <a:t>Second level</a:t>
            </a:r>
          </a:p>
          <a:p>
            <a:pPr lvl="2"/>
            <a:r>
              <a:rPr lang="en-US"/>
              <a:t>Third level</a:t>
            </a:r>
          </a:p>
        </p:txBody>
      </p:sp>
      <p:pic>
        <p:nvPicPr>
          <p:cNvPr id="23" name="Picture 22">
            <a:extLst>
              <a:ext uri="{FF2B5EF4-FFF2-40B4-BE49-F238E27FC236}">
                <a16:creationId xmlns:a16="http://schemas.microsoft.com/office/drawing/2014/main" id="{E6B011B1-14C3-CC4F-B1EC-7DC8918AA22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2025" y="6023356"/>
            <a:ext cx="1566582" cy="704962"/>
          </a:xfrm>
          <a:prstGeom prst="rect">
            <a:avLst/>
          </a:prstGeom>
        </p:spPr>
      </p:pic>
      <p:sp>
        <p:nvSpPr>
          <p:cNvPr id="24" name="Slide Number Placeholder 4">
            <a:extLst>
              <a:ext uri="{FF2B5EF4-FFF2-40B4-BE49-F238E27FC236}">
                <a16:creationId xmlns:a16="http://schemas.microsoft.com/office/drawing/2014/main" id="{8826B08C-508B-464A-BB3B-4E02282D8B2B}"/>
              </a:ext>
            </a:extLst>
          </p:cNvPr>
          <p:cNvSpPr>
            <a:spLocks noGrp="1"/>
          </p:cNvSpPr>
          <p:nvPr>
            <p:ph type="sldNum" sz="quarter" idx="15"/>
          </p:nvPr>
        </p:nvSpPr>
        <p:spPr>
          <a:xfrm>
            <a:off x="4748212" y="6386281"/>
            <a:ext cx="2743200" cy="270368"/>
          </a:xfrm>
        </p:spPr>
        <p:txBody>
          <a:bodyPr/>
          <a:lstStyle>
            <a:lvl1pPr algn="ctr">
              <a:defRPr>
                <a:solidFill>
                  <a:schemeClr val="bg1">
                    <a:lumMod val="85000"/>
                  </a:schemeClr>
                </a:solidFill>
                <a:latin typeface="Museo Slab 500" panose="02000000000000000000" pitchFamily="2" charset="77"/>
              </a:defRPr>
            </a:lvl1pPr>
          </a:lstStyle>
          <a:p>
            <a:fld id="{479B05D6-ACAF-9B4D-A7B4-825DC8A79C46}" type="slidenum">
              <a:rPr lang="en-US" smtClean="0"/>
              <a:pPr/>
              <a:t>‹#›</a:t>
            </a:fld>
            <a:endParaRPr lang="en-US" dirty="0"/>
          </a:p>
        </p:txBody>
      </p:sp>
    </p:spTree>
    <p:extLst>
      <p:ext uri="{BB962C8B-B14F-4D97-AF65-F5344CB8AC3E}">
        <p14:creationId xmlns:p14="http://schemas.microsoft.com/office/powerpoint/2010/main" val="3668856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Slide White 2">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F37FDE0-226E-7946-846B-1AF73BEDF959}"/>
              </a:ext>
            </a:extLst>
          </p:cNvPr>
          <p:cNvCxnSpPr>
            <a:cxnSpLocks/>
          </p:cNvCxnSpPr>
          <p:nvPr userDrawn="1"/>
        </p:nvCxnSpPr>
        <p:spPr>
          <a:xfrm>
            <a:off x="497814" y="571274"/>
            <a:ext cx="11252226" cy="0"/>
          </a:xfrm>
          <a:prstGeom prst="line">
            <a:avLst/>
          </a:prstGeom>
          <a:ln w="12700">
            <a:solidFill>
              <a:srgbClr val="00498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0A34B2-8292-A649-9CB6-38C30F244145}"/>
              </a:ext>
            </a:extLst>
          </p:cNvPr>
          <p:cNvCxnSpPr>
            <a:cxnSpLocks/>
          </p:cNvCxnSpPr>
          <p:nvPr userDrawn="1"/>
        </p:nvCxnSpPr>
        <p:spPr>
          <a:xfrm>
            <a:off x="489614" y="571274"/>
            <a:ext cx="1600372" cy="0"/>
          </a:xfrm>
          <a:prstGeom prst="line">
            <a:avLst/>
          </a:prstGeom>
          <a:ln w="50800">
            <a:solidFill>
              <a:srgbClr val="004987"/>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FB8E0A54-0EFF-D64D-AA1D-0FC805AB209F}"/>
              </a:ext>
            </a:extLst>
          </p:cNvPr>
          <p:cNvSpPr>
            <a:spLocks noGrp="1"/>
          </p:cNvSpPr>
          <p:nvPr>
            <p:ph type="body" sz="quarter" idx="10" hasCustomPrompt="1"/>
          </p:nvPr>
        </p:nvSpPr>
        <p:spPr>
          <a:xfrm>
            <a:off x="462025" y="241555"/>
            <a:ext cx="6389688" cy="333149"/>
          </a:xfrm>
        </p:spPr>
        <p:txBody>
          <a:bodyPr>
            <a:normAutofit/>
          </a:bodyPr>
          <a:lstStyle>
            <a:lvl1pPr marL="0" indent="0">
              <a:lnSpc>
                <a:spcPct val="100000"/>
              </a:lnSpc>
              <a:buNone/>
              <a:defRPr sz="1400">
                <a:solidFill>
                  <a:srgbClr val="D9D9D6"/>
                </a:solidFill>
                <a:latin typeface="Museo Slab 500" panose="02000000000000000000" pitchFamily="2" charset="77"/>
              </a:defRPr>
            </a:lvl1pPr>
          </a:lstStyle>
          <a:p>
            <a:pPr lvl="0"/>
            <a:r>
              <a:rPr lang="en-US"/>
              <a:t>Name of presentation</a:t>
            </a:r>
          </a:p>
        </p:txBody>
      </p:sp>
      <p:sp>
        <p:nvSpPr>
          <p:cNvPr id="3" name="Text Placeholder 2">
            <a:extLst>
              <a:ext uri="{FF2B5EF4-FFF2-40B4-BE49-F238E27FC236}">
                <a16:creationId xmlns:a16="http://schemas.microsoft.com/office/drawing/2014/main" id="{419B72EB-BFD6-1F40-8D45-F5582A352156}"/>
              </a:ext>
            </a:extLst>
          </p:cNvPr>
          <p:cNvSpPr>
            <a:spLocks noGrp="1"/>
          </p:cNvSpPr>
          <p:nvPr>
            <p:ph type="body" sz="quarter" idx="11" hasCustomPrompt="1"/>
          </p:nvPr>
        </p:nvSpPr>
        <p:spPr>
          <a:xfrm>
            <a:off x="488950" y="796390"/>
            <a:ext cx="11261725" cy="519470"/>
          </a:xfrm>
        </p:spPr>
        <p:txBody>
          <a:bodyPr>
            <a:normAutofit/>
          </a:bodyPr>
          <a:lstStyle>
            <a:lvl1pPr marL="0" indent="0" algn="ctr">
              <a:lnSpc>
                <a:spcPct val="100000"/>
              </a:lnSpc>
              <a:buNone/>
              <a:defRPr sz="3200">
                <a:solidFill>
                  <a:srgbClr val="009CDE"/>
                </a:solidFill>
                <a:latin typeface="Museo Slab 500" panose="02000000000000000000" pitchFamily="2" charset="77"/>
              </a:defRPr>
            </a:lvl1pPr>
          </a:lstStyle>
          <a:p>
            <a:pPr lvl="0"/>
            <a:r>
              <a:rPr lang="en-US"/>
              <a:t>Slide title</a:t>
            </a:r>
          </a:p>
        </p:txBody>
      </p:sp>
      <p:sp>
        <p:nvSpPr>
          <p:cNvPr id="8" name="Text Placeholder 7">
            <a:extLst>
              <a:ext uri="{FF2B5EF4-FFF2-40B4-BE49-F238E27FC236}">
                <a16:creationId xmlns:a16="http://schemas.microsoft.com/office/drawing/2014/main" id="{5ACDD907-A2CA-F54C-B478-CCB79BE3BDC4}"/>
              </a:ext>
            </a:extLst>
          </p:cNvPr>
          <p:cNvSpPr>
            <a:spLocks noGrp="1"/>
          </p:cNvSpPr>
          <p:nvPr>
            <p:ph type="body" sz="quarter" idx="12"/>
          </p:nvPr>
        </p:nvSpPr>
        <p:spPr>
          <a:xfrm>
            <a:off x="488950" y="1517650"/>
            <a:ext cx="8531957" cy="4629150"/>
          </a:xfrm>
        </p:spPr>
        <p:txBody>
          <a:bodyPr>
            <a:normAutofit/>
          </a:bodyPr>
          <a:lstStyle>
            <a:lvl1pPr>
              <a:lnSpc>
                <a:spcPct val="100000"/>
              </a:lnSpc>
              <a:spcBef>
                <a:spcPts val="1000"/>
              </a:spcBef>
              <a:buClr>
                <a:srgbClr val="009CDE"/>
              </a:buClr>
              <a:defRPr sz="1800">
                <a:solidFill>
                  <a:schemeClr val="bg2">
                    <a:lumMod val="25000"/>
                  </a:schemeClr>
                </a:solidFill>
                <a:latin typeface="Museo Sans 500" panose="02000000000000000000" pitchFamily="2" charset="77"/>
              </a:defRPr>
            </a:lvl1pPr>
            <a:lvl2pPr>
              <a:lnSpc>
                <a:spcPct val="100000"/>
              </a:lnSpc>
              <a:spcBef>
                <a:spcPts val="1000"/>
              </a:spcBef>
              <a:buClr>
                <a:srgbClr val="009CDE"/>
              </a:buClr>
              <a:defRPr sz="1800">
                <a:solidFill>
                  <a:schemeClr val="bg2">
                    <a:lumMod val="25000"/>
                  </a:schemeClr>
                </a:solidFill>
                <a:latin typeface="Museo Sans 500" panose="02000000000000000000" pitchFamily="2" charset="77"/>
              </a:defRPr>
            </a:lvl2pPr>
            <a:lvl3pPr>
              <a:lnSpc>
                <a:spcPct val="100000"/>
              </a:lnSpc>
              <a:spcBef>
                <a:spcPts val="1000"/>
              </a:spcBef>
              <a:buClr>
                <a:srgbClr val="009CDE"/>
              </a:buClr>
              <a:defRPr sz="1800">
                <a:solidFill>
                  <a:schemeClr val="bg2">
                    <a:lumMod val="25000"/>
                  </a:schemeClr>
                </a:solidFill>
                <a:latin typeface="Museo Sans 500" panose="02000000000000000000" pitchFamily="2" charset="77"/>
              </a:defRPr>
            </a:lvl3pPr>
            <a:lvl4pPr>
              <a:lnSpc>
                <a:spcPct val="100000"/>
              </a:lnSpc>
              <a:spcBef>
                <a:spcPts val="1000"/>
              </a:spcBef>
              <a:buClr>
                <a:srgbClr val="009CDE"/>
              </a:buClr>
              <a:defRPr sz="1500">
                <a:solidFill>
                  <a:schemeClr val="bg2">
                    <a:lumMod val="25000"/>
                  </a:schemeClr>
                </a:solidFill>
                <a:latin typeface="Museo Sans 500" panose="02000000000000000000" pitchFamily="2" charset="77"/>
              </a:defRPr>
            </a:lvl4pPr>
            <a:lvl5pPr>
              <a:lnSpc>
                <a:spcPct val="100000"/>
              </a:lnSpc>
              <a:spcBef>
                <a:spcPts val="1000"/>
              </a:spcBef>
              <a:buClr>
                <a:srgbClr val="009CDE"/>
              </a:buClr>
              <a:defRPr sz="1500">
                <a:solidFill>
                  <a:schemeClr val="bg2">
                    <a:lumMod val="25000"/>
                  </a:schemeClr>
                </a:solidFill>
                <a:latin typeface="Museo Sans 500" panose="02000000000000000000" pitchFamily="2" charset="77"/>
              </a:defRPr>
            </a:lvl5pPr>
          </a:lstStyle>
          <a:p>
            <a:pPr lvl="0"/>
            <a:r>
              <a:rPr lang="en-US"/>
              <a:t>Edit Master text styles</a:t>
            </a:r>
          </a:p>
          <a:p>
            <a:pPr lvl="1"/>
            <a:r>
              <a:rPr lang="en-US"/>
              <a:t>Second level</a:t>
            </a:r>
          </a:p>
          <a:p>
            <a:pPr lvl="2"/>
            <a:r>
              <a:rPr lang="en-US"/>
              <a:t>Third level</a:t>
            </a:r>
          </a:p>
        </p:txBody>
      </p:sp>
      <p:sp>
        <p:nvSpPr>
          <p:cNvPr id="13" name="Rectangle 2">
            <a:extLst>
              <a:ext uri="{FF2B5EF4-FFF2-40B4-BE49-F238E27FC236}">
                <a16:creationId xmlns:a16="http://schemas.microsoft.com/office/drawing/2014/main" id="{008F6529-72BE-4A4E-837B-B1964795E082}"/>
              </a:ext>
            </a:extLst>
          </p:cNvPr>
          <p:cNvSpPr/>
          <p:nvPr userDrawn="1"/>
        </p:nvSpPr>
        <p:spPr>
          <a:xfrm>
            <a:off x="8793871" y="-20320"/>
            <a:ext cx="3398129" cy="6907432"/>
          </a:xfrm>
          <a:custGeom>
            <a:avLst/>
            <a:gdLst>
              <a:gd name="connsiteX0" fmla="*/ 0 w 4460240"/>
              <a:gd name="connsiteY0" fmla="*/ 0 h 6858000"/>
              <a:gd name="connsiteX1" fmla="*/ 4460240 w 4460240"/>
              <a:gd name="connsiteY1" fmla="*/ 0 h 6858000"/>
              <a:gd name="connsiteX2" fmla="*/ 4460240 w 4460240"/>
              <a:gd name="connsiteY2" fmla="*/ 6858000 h 6858000"/>
              <a:gd name="connsiteX3" fmla="*/ 0 w 4460240"/>
              <a:gd name="connsiteY3" fmla="*/ 6858000 h 6858000"/>
              <a:gd name="connsiteX4" fmla="*/ 0 w 4460240"/>
              <a:gd name="connsiteY4" fmla="*/ 0 h 6858000"/>
              <a:gd name="connsiteX0" fmla="*/ 1320800 w 4460240"/>
              <a:gd name="connsiteY0" fmla="*/ 10160 h 6858000"/>
              <a:gd name="connsiteX1" fmla="*/ 4460240 w 4460240"/>
              <a:gd name="connsiteY1" fmla="*/ 0 h 6858000"/>
              <a:gd name="connsiteX2" fmla="*/ 4460240 w 4460240"/>
              <a:gd name="connsiteY2" fmla="*/ 6858000 h 6858000"/>
              <a:gd name="connsiteX3" fmla="*/ 0 w 4460240"/>
              <a:gd name="connsiteY3" fmla="*/ 6858000 h 6858000"/>
              <a:gd name="connsiteX4" fmla="*/ 1320800 w 4460240"/>
              <a:gd name="connsiteY4" fmla="*/ 10160 h 6858000"/>
              <a:gd name="connsiteX0" fmla="*/ 1320800 w 4460240"/>
              <a:gd name="connsiteY0" fmla="*/ 0 h 6878320"/>
              <a:gd name="connsiteX1" fmla="*/ 4460240 w 4460240"/>
              <a:gd name="connsiteY1" fmla="*/ 20320 h 6878320"/>
              <a:gd name="connsiteX2" fmla="*/ 4460240 w 4460240"/>
              <a:gd name="connsiteY2" fmla="*/ 6878320 h 6878320"/>
              <a:gd name="connsiteX3" fmla="*/ 0 w 4460240"/>
              <a:gd name="connsiteY3" fmla="*/ 6878320 h 6878320"/>
              <a:gd name="connsiteX4" fmla="*/ 1320800 w 4460240"/>
              <a:gd name="connsiteY4" fmla="*/ 0 h 6878320"/>
              <a:gd name="connsiteX0" fmla="*/ 1320800 w 4460240"/>
              <a:gd name="connsiteY0" fmla="*/ 0 h 6878320"/>
              <a:gd name="connsiteX1" fmla="*/ 4460240 w 4460240"/>
              <a:gd name="connsiteY1" fmla="*/ 0 h 6878320"/>
              <a:gd name="connsiteX2" fmla="*/ 4460240 w 4460240"/>
              <a:gd name="connsiteY2" fmla="*/ 6878320 h 6878320"/>
              <a:gd name="connsiteX3" fmla="*/ 0 w 4460240"/>
              <a:gd name="connsiteY3" fmla="*/ 6878320 h 6878320"/>
              <a:gd name="connsiteX4" fmla="*/ 1320800 w 4460240"/>
              <a:gd name="connsiteY4" fmla="*/ 0 h 6878320"/>
              <a:gd name="connsiteX0" fmla="*/ 931070 w 4070510"/>
              <a:gd name="connsiteY0" fmla="*/ 0 h 6898640"/>
              <a:gd name="connsiteX1" fmla="*/ 4070510 w 4070510"/>
              <a:gd name="connsiteY1" fmla="*/ 0 h 6898640"/>
              <a:gd name="connsiteX2" fmla="*/ 4070510 w 4070510"/>
              <a:gd name="connsiteY2" fmla="*/ 6878320 h 6898640"/>
              <a:gd name="connsiteX3" fmla="*/ 0 w 4070510"/>
              <a:gd name="connsiteY3" fmla="*/ 6898640 h 6898640"/>
              <a:gd name="connsiteX4" fmla="*/ 931070 w 4070510"/>
              <a:gd name="connsiteY4" fmla="*/ 0 h 6898640"/>
              <a:gd name="connsiteX0" fmla="*/ 687489 w 3826929"/>
              <a:gd name="connsiteY0" fmla="*/ 0 h 6898640"/>
              <a:gd name="connsiteX1" fmla="*/ 3826929 w 3826929"/>
              <a:gd name="connsiteY1" fmla="*/ 0 h 6898640"/>
              <a:gd name="connsiteX2" fmla="*/ 3826929 w 3826929"/>
              <a:gd name="connsiteY2" fmla="*/ 6878320 h 6898640"/>
              <a:gd name="connsiteX3" fmla="*/ 0 w 3826929"/>
              <a:gd name="connsiteY3" fmla="*/ 6898640 h 6898640"/>
              <a:gd name="connsiteX4" fmla="*/ 687489 w 3826929"/>
              <a:gd name="connsiteY4" fmla="*/ 0 h 6898640"/>
              <a:gd name="connsiteX0" fmla="*/ 856122 w 3826929"/>
              <a:gd name="connsiteY0" fmla="*/ 8792 h 6898640"/>
              <a:gd name="connsiteX1" fmla="*/ 3826929 w 3826929"/>
              <a:gd name="connsiteY1" fmla="*/ 0 h 6898640"/>
              <a:gd name="connsiteX2" fmla="*/ 3826929 w 3826929"/>
              <a:gd name="connsiteY2" fmla="*/ 6878320 h 6898640"/>
              <a:gd name="connsiteX3" fmla="*/ 0 w 3826929"/>
              <a:gd name="connsiteY3" fmla="*/ 6898640 h 6898640"/>
              <a:gd name="connsiteX4" fmla="*/ 856122 w 3826929"/>
              <a:gd name="connsiteY4" fmla="*/ 8792 h 6898640"/>
              <a:gd name="connsiteX0" fmla="*/ 650015 w 3620822"/>
              <a:gd name="connsiteY0" fmla="*/ 8792 h 6907432"/>
              <a:gd name="connsiteX1" fmla="*/ 3620822 w 3620822"/>
              <a:gd name="connsiteY1" fmla="*/ 0 h 6907432"/>
              <a:gd name="connsiteX2" fmla="*/ 3620822 w 3620822"/>
              <a:gd name="connsiteY2" fmla="*/ 6878320 h 6907432"/>
              <a:gd name="connsiteX3" fmla="*/ 0 w 3620822"/>
              <a:gd name="connsiteY3" fmla="*/ 6907432 h 6907432"/>
              <a:gd name="connsiteX4" fmla="*/ 650015 w 3620822"/>
              <a:gd name="connsiteY4" fmla="*/ 8792 h 6907432"/>
              <a:gd name="connsiteX0" fmla="*/ 743700 w 3620822"/>
              <a:gd name="connsiteY0" fmla="*/ 17585 h 6907432"/>
              <a:gd name="connsiteX1" fmla="*/ 3620822 w 3620822"/>
              <a:gd name="connsiteY1" fmla="*/ 0 h 6907432"/>
              <a:gd name="connsiteX2" fmla="*/ 3620822 w 3620822"/>
              <a:gd name="connsiteY2" fmla="*/ 6878320 h 6907432"/>
              <a:gd name="connsiteX3" fmla="*/ 0 w 3620822"/>
              <a:gd name="connsiteY3" fmla="*/ 6907432 h 6907432"/>
              <a:gd name="connsiteX4" fmla="*/ 743700 w 3620822"/>
              <a:gd name="connsiteY4" fmla="*/ 17585 h 690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0822" h="6907432">
                <a:moveTo>
                  <a:pt x="743700" y="17585"/>
                </a:moveTo>
                <a:lnTo>
                  <a:pt x="3620822" y="0"/>
                </a:lnTo>
                <a:lnTo>
                  <a:pt x="3620822" y="6878320"/>
                </a:lnTo>
                <a:lnTo>
                  <a:pt x="0" y="6907432"/>
                </a:lnTo>
                <a:lnTo>
                  <a:pt x="743700" y="17585"/>
                </a:lnTo>
                <a:close/>
              </a:path>
            </a:pathLst>
          </a:custGeom>
          <a:blipFill>
            <a:blip r:embed="rId2" cstate="print">
              <a:extLst>
                <a:ext uri="{28A0092B-C50C-407E-A947-70E740481C1C}">
                  <a14:useLocalDpi xmlns:a14="http://schemas.microsoft.com/office/drawing/2010/main"/>
                </a:ext>
              </a:extLst>
            </a:blip>
            <a:stretch>
              <a:fillRect l="-1127" t="-966" r="-17273" b="-96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E27583F8-C7E2-7D42-B9D6-E34D99C8E48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62025" y="6023356"/>
            <a:ext cx="1566582" cy="704962"/>
          </a:xfrm>
          <a:prstGeom prst="rect">
            <a:avLst/>
          </a:prstGeom>
        </p:spPr>
      </p:pic>
      <p:sp>
        <p:nvSpPr>
          <p:cNvPr id="17" name="Slide Number Placeholder 4">
            <a:extLst>
              <a:ext uri="{FF2B5EF4-FFF2-40B4-BE49-F238E27FC236}">
                <a16:creationId xmlns:a16="http://schemas.microsoft.com/office/drawing/2014/main" id="{AB98F126-B7D2-1E4A-9542-7937BBF97255}"/>
              </a:ext>
            </a:extLst>
          </p:cNvPr>
          <p:cNvSpPr>
            <a:spLocks noGrp="1"/>
          </p:cNvSpPr>
          <p:nvPr>
            <p:ph type="sldNum" sz="quarter" idx="15"/>
          </p:nvPr>
        </p:nvSpPr>
        <p:spPr>
          <a:xfrm>
            <a:off x="4748212" y="6386281"/>
            <a:ext cx="2743200" cy="270368"/>
          </a:xfrm>
        </p:spPr>
        <p:txBody>
          <a:bodyPr/>
          <a:lstStyle>
            <a:lvl1pPr algn="ctr">
              <a:defRPr>
                <a:solidFill>
                  <a:schemeClr val="bg1">
                    <a:lumMod val="85000"/>
                  </a:schemeClr>
                </a:solidFill>
                <a:latin typeface="Museo Slab 500" panose="02000000000000000000" pitchFamily="2" charset="77"/>
              </a:defRPr>
            </a:lvl1pPr>
          </a:lstStyle>
          <a:p>
            <a:fld id="{479B05D6-ACAF-9B4D-A7B4-825DC8A79C46}" type="slidenum">
              <a:rPr lang="en-US" smtClean="0"/>
              <a:pPr/>
              <a:t>‹#›</a:t>
            </a:fld>
            <a:endParaRPr lang="en-US" dirty="0"/>
          </a:p>
        </p:txBody>
      </p:sp>
    </p:spTree>
    <p:extLst>
      <p:ext uri="{BB962C8B-B14F-4D97-AF65-F5344CB8AC3E}">
        <p14:creationId xmlns:p14="http://schemas.microsoft.com/office/powerpoint/2010/main" val="1411208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Slide White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4718C7D-6FA6-E040-B58C-342486BC650A}"/>
              </a:ext>
            </a:extLst>
          </p:cNvPr>
          <p:cNvSpPr>
            <a:spLocks noGrp="1"/>
          </p:cNvSpPr>
          <p:nvPr>
            <p:ph type="pic" sz="quarter" idx="13" hasCustomPrompt="1"/>
          </p:nvPr>
        </p:nvSpPr>
        <p:spPr>
          <a:xfrm>
            <a:off x="8783395" y="-20320"/>
            <a:ext cx="3408606" cy="6887113"/>
          </a:xfrm>
          <a:custGeom>
            <a:avLst/>
            <a:gdLst>
              <a:gd name="connsiteX0" fmla="*/ 0 w 3830637"/>
              <a:gd name="connsiteY0" fmla="*/ 0 h 6878320"/>
              <a:gd name="connsiteX1" fmla="*/ 3830637 w 3830637"/>
              <a:gd name="connsiteY1" fmla="*/ 0 h 6878320"/>
              <a:gd name="connsiteX2" fmla="*/ 3830637 w 3830637"/>
              <a:gd name="connsiteY2" fmla="*/ 6878320 h 6878320"/>
              <a:gd name="connsiteX3" fmla="*/ 0 w 3830637"/>
              <a:gd name="connsiteY3" fmla="*/ 6878320 h 6878320"/>
              <a:gd name="connsiteX4" fmla="*/ 0 w 3830637"/>
              <a:gd name="connsiteY4" fmla="*/ 0 h 6878320"/>
              <a:gd name="connsiteX0" fmla="*/ 883920 w 3830637"/>
              <a:gd name="connsiteY0" fmla="*/ 0 h 6878320"/>
              <a:gd name="connsiteX1" fmla="*/ 3830637 w 3830637"/>
              <a:gd name="connsiteY1" fmla="*/ 0 h 6878320"/>
              <a:gd name="connsiteX2" fmla="*/ 3830637 w 3830637"/>
              <a:gd name="connsiteY2" fmla="*/ 6878320 h 6878320"/>
              <a:gd name="connsiteX3" fmla="*/ 0 w 3830637"/>
              <a:gd name="connsiteY3" fmla="*/ 6878320 h 6878320"/>
              <a:gd name="connsiteX4" fmla="*/ 883920 w 3830637"/>
              <a:gd name="connsiteY4" fmla="*/ 0 h 6878320"/>
              <a:gd name="connsiteX0" fmla="*/ 461889 w 3408606"/>
              <a:gd name="connsiteY0" fmla="*/ 0 h 6887113"/>
              <a:gd name="connsiteX1" fmla="*/ 3408606 w 3408606"/>
              <a:gd name="connsiteY1" fmla="*/ 0 h 6887113"/>
              <a:gd name="connsiteX2" fmla="*/ 3408606 w 3408606"/>
              <a:gd name="connsiteY2" fmla="*/ 6878320 h 6887113"/>
              <a:gd name="connsiteX3" fmla="*/ 0 w 3408606"/>
              <a:gd name="connsiteY3" fmla="*/ 6887113 h 6887113"/>
              <a:gd name="connsiteX4" fmla="*/ 461889 w 3408606"/>
              <a:gd name="connsiteY4" fmla="*/ 0 h 6887113"/>
              <a:gd name="connsiteX0" fmla="*/ 699282 w 3408606"/>
              <a:gd name="connsiteY0" fmla="*/ 0 h 6887113"/>
              <a:gd name="connsiteX1" fmla="*/ 3408606 w 3408606"/>
              <a:gd name="connsiteY1" fmla="*/ 0 h 6887113"/>
              <a:gd name="connsiteX2" fmla="*/ 3408606 w 3408606"/>
              <a:gd name="connsiteY2" fmla="*/ 6878320 h 6887113"/>
              <a:gd name="connsiteX3" fmla="*/ 0 w 3408606"/>
              <a:gd name="connsiteY3" fmla="*/ 6887113 h 6887113"/>
              <a:gd name="connsiteX4" fmla="*/ 699282 w 3408606"/>
              <a:gd name="connsiteY4" fmla="*/ 0 h 6887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606" h="6887113">
                <a:moveTo>
                  <a:pt x="699282" y="0"/>
                </a:moveTo>
                <a:lnTo>
                  <a:pt x="3408606" y="0"/>
                </a:lnTo>
                <a:lnTo>
                  <a:pt x="3408606" y="6878320"/>
                </a:lnTo>
                <a:lnTo>
                  <a:pt x="0" y="6887113"/>
                </a:lnTo>
                <a:lnTo>
                  <a:pt x="699282" y="0"/>
                </a:lnTo>
                <a:close/>
              </a:path>
            </a:pathLst>
          </a:custGeom>
          <a:noFill/>
          <a:ln>
            <a:noFill/>
          </a:ln>
        </p:spPr>
        <p:txBody>
          <a:bodyPr>
            <a:normAutofit/>
          </a:bodyPr>
          <a:lstStyle>
            <a:lvl1pPr algn="r">
              <a:defRPr sz="1400">
                <a:latin typeface="Museo Sans 500" panose="02000000000000000000" pitchFamily="2" charset="77"/>
              </a:defRPr>
            </a:lvl1pPr>
          </a:lstStyle>
          <a:p>
            <a:r>
              <a:rPr lang="en-US" dirty="0"/>
              <a:t>Insert custom image</a:t>
            </a:r>
          </a:p>
        </p:txBody>
      </p:sp>
      <p:cxnSp>
        <p:nvCxnSpPr>
          <p:cNvPr id="10" name="Straight Connector 9">
            <a:extLst>
              <a:ext uri="{FF2B5EF4-FFF2-40B4-BE49-F238E27FC236}">
                <a16:creationId xmlns:a16="http://schemas.microsoft.com/office/drawing/2014/main" id="{1F37FDE0-226E-7946-846B-1AF73BEDF959}"/>
              </a:ext>
            </a:extLst>
          </p:cNvPr>
          <p:cNvCxnSpPr>
            <a:cxnSpLocks/>
          </p:cNvCxnSpPr>
          <p:nvPr userDrawn="1"/>
        </p:nvCxnSpPr>
        <p:spPr>
          <a:xfrm>
            <a:off x="497814" y="571274"/>
            <a:ext cx="11252226" cy="0"/>
          </a:xfrm>
          <a:prstGeom prst="line">
            <a:avLst/>
          </a:prstGeom>
          <a:ln w="12700">
            <a:solidFill>
              <a:srgbClr val="00498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0A34B2-8292-A649-9CB6-38C30F244145}"/>
              </a:ext>
            </a:extLst>
          </p:cNvPr>
          <p:cNvCxnSpPr>
            <a:cxnSpLocks/>
          </p:cNvCxnSpPr>
          <p:nvPr userDrawn="1"/>
        </p:nvCxnSpPr>
        <p:spPr>
          <a:xfrm>
            <a:off x="489614" y="571274"/>
            <a:ext cx="1600372" cy="0"/>
          </a:xfrm>
          <a:prstGeom prst="line">
            <a:avLst/>
          </a:prstGeom>
          <a:ln w="50800">
            <a:solidFill>
              <a:srgbClr val="004987"/>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FB8E0A54-0EFF-D64D-AA1D-0FC805AB209F}"/>
              </a:ext>
            </a:extLst>
          </p:cNvPr>
          <p:cNvSpPr>
            <a:spLocks noGrp="1"/>
          </p:cNvSpPr>
          <p:nvPr>
            <p:ph type="body" sz="quarter" idx="10" hasCustomPrompt="1"/>
          </p:nvPr>
        </p:nvSpPr>
        <p:spPr>
          <a:xfrm>
            <a:off x="462025" y="241555"/>
            <a:ext cx="6389688" cy="333149"/>
          </a:xfrm>
        </p:spPr>
        <p:txBody>
          <a:bodyPr>
            <a:normAutofit/>
          </a:bodyPr>
          <a:lstStyle>
            <a:lvl1pPr marL="0" indent="0">
              <a:lnSpc>
                <a:spcPct val="100000"/>
              </a:lnSpc>
              <a:buNone/>
              <a:defRPr sz="1400">
                <a:solidFill>
                  <a:srgbClr val="D9D9D6"/>
                </a:solidFill>
                <a:latin typeface="Museo Slab 500" panose="02000000000000000000" pitchFamily="2" charset="77"/>
              </a:defRPr>
            </a:lvl1pPr>
          </a:lstStyle>
          <a:p>
            <a:pPr lvl="0"/>
            <a:r>
              <a:rPr lang="en-US"/>
              <a:t>Name of presentation</a:t>
            </a:r>
          </a:p>
        </p:txBody>
      </p:sp>
      <p:sp>
        <p:nvSpPr>
          <p:cNvPr id="3" name="Text Placeholder 2">
            <a:extLst>
              <a:ext uri="{FF2B5EF4-FFF2-40B4-BE49-F238E27FC236}">
                <a16:creationId xmlns:a16="http://schemas.microsoft.com/office/drawing/2014/main" id="{419B72EB-BFD6-1F40-8D45-F5582A352156}"/>
              </a:ext>
            </a:extLst>
          </p:cNvPr>
          <p:cNvSpPr>
            <a:spLocks noGrp="1"/>
          </p:cNvSpPr>
          <p:nvPr>
            <p:ph type="body" sz="quarter" idx="11" hasCustomPrompt="1"/>
          </p:nvPr>
        </p:nvSpPr>
        <p:spPr>
          <a:xfrm>
            <a:off x="488950" y="796390"/>
            <a:ext cx="11261725" cy="519470"/>
          </a:xfrm>
        </p:spPr>
        <p:txBody>
          <a:bodyPr>
            <a:normAutofit/>
          </a:bodyPr>
          <a:lstStyle>
            <a:lvl1pPr marL="0" indent="0" algn="ctr">
              <a:lnSpc>
                <a:spcPct val="100000"/>
              </a:lnSpc>
              <a:buNone/>
              <a:defRPr sz="3200">
                <a:solidFill>
                  <a:srgbClr val="009CDE"/>
                </a:solidFill>
                <a:latin typeface="Museo Slab 500" panose="02000000000000000000" pitchFamily="2" charset="77"/>
              </a:defRPr>
            </a:lvl1pPr>
          </a:lstStyle>
          <a:p>
            <a:pPr lvl="0"/>
            <a:r>
              <a:rPr lang="en-US"/>
              <a:t>Slide title</a:t>
            </a:r>
          </a:p>
        </p:txBody>
      </p:sp>
      <p:pic>
        <p:nvPicPr>
          <p:cNvPr id="16" name="Picture 15">
            <a:extLst>
              <a:ext uri="{FF2B5EF4-FFF2-40B4-BE49-F238E27FC236}">
                <a16:creationId xmlns:a16="http://schemas.microsoft.com/office/drawing/2014/main" id="{DD422391-B85D-5547-9562-C2B30E6422D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2025" y="6023356"/>
            <a:ext cx="1566582" cy="704962"/>
          </a:xfrm>
          <a:prstGeom prst="rect">
            <a:avLst/>
          </a:prstGeom>
        </p:spPr>
      </p:pic>
      <p:sp>
        <p:nvSpPr>
          <p:cNvPr id="17" name="Slide Number Placeholder 4">
            <a:extLst>
              <a:ext uri="{FF2B5EF4-FFF2-40B4-BE49-F238E27FC236}">
                <a16:creationId xmlns:a16="http://schemas.microsoft.com/office/drawing/2014/main" id="{E769302F-1811-8A4A-BE51-18AE87A5CFF9}"/>
              </a:ext>
            </a:extLst>
          </p:cNvPr>
          <p:cNvSpPr>
            <a:spLocks noGrp="1"/>
          </p:cNvSpPr>
          <p:nvPr>
            <p:ph type="sldNum" sz="quarter" idx="15"/>
          </p:nvPr>
        </p:nvSpPr>
        <p:spPr>
          <a:xfrm>
            <a:off x="4748212" y="6386281"/>
            <a:ext cx="2743200" cy="270368"/>
          </a:xfrm>
        </p:spPr>
        <p:txBody>
          <a:bodyPr/>
          <a:lstStyle>
            <a:lvl1pPr algn="ctr">
              <a:defRPr>
                <a:solidFill>
                  <a:schemeClr val="bg1">
                    <a:lumMod val="85000"/>
                  </a:schemeClr>
                </a:solidFill>
                <a:latin typeface="Museo Slab 500" panose="02000000000000000000" pitchFamily="2" charset="77"/>
              </a:defRPr>
            </a:lvl1pPr>
          </a:lstStyle>
          <a:p>
            <a:fld id="{479B05D6-ACAF-9B4D-A7B4-825DC8A79C46}" type="slidenum">
              <a:rPr lang="en-US" smtClean="0"/>
              <a:pPr/>
              <a:t>‹#›</a:t>
            </a:fld>
            <a:endParaRPr lang="en-US" dirty="0"/>
          </a:p>
        </p:txBody>
      </p:sp>
      <p:sp>
        <p:nvSpPr>
          <p:cNvPr id="12" name="Text Placeholder 7">
            <a:extLst>
              <a:ext uri="{FF2B5EF4-FFF2-40B4-BE49-F238E27FC236}">
                <a16:creationId xmlns:a16="http://schemas.microsoft.com/office/drawing/2014/main" id="{2C7226AC-4019-A84A-9990-D41A24CB504C}"/>
              </a:ext>
            </a:extLst>
          </p:cNvPr>
          <p:cNvSpPr>
            <a:spLocks noGrp="1"/>
          </p:cNvSpPr>
          <p:nvPr>
            <p:ph type="body" sz="quarter" idx="12"/>
          </p:nvPr>
        </p:nvSpPr>
        <p:spPr>
          <a:xfrm>
            <a:off x="488951" y="1517650"/>
            <a:ext cx="8531956" cy="4629150"/>
          </a:xfrm>
        </p:spPr>
        <p:txBody>
          <a:bodyPr>
            <a:normAutofit/>
          </a:bodyPr>
          <a:lstStyle>
            <a:lvl1pPr>
              <a:lnSpc>
                <a:spcPct val="100000"/>
              </a:lnSpc>
              <a:spcBef>
                <a:spcPts val="1000"/>
              </a:spcBef>
              <a:buClr>
                <a:srgbClr val="009CDE"/>
              </a:buClr>
              <a:defRPr sz="1800">
                <a:solidFill>
                  <a:schemeClr val="bg2">
                    <a:lumMod val="25000"/>
                  </a:schemeClr>
                </a:solidFill>
                <a:latin typeface="Museo Sans 500" panose="02000000000000000000" pitchFamily="2" charset="77"/>
              </a:defRPr>
            </a:lvl1pPr>
            <a:lvl2pPr>
              <a:lnSpc>
                <a:spcPct val="100000"/>
              </a:lnSpc>
              <a:spcBef>
                <a:spcPts val="1000"/>
              </a:spcBef>
              <a:buClr>
                <a:srgbClr val="009CDE"/>
              </a:buClr>
              <a:defRPr sz="1800">
                <a:solidFill>
                  <a:schemeClr val="bg2">
                    <a:lumMod val="25000"/>
                  </a:schemeClr>
                </a:solidFill>
                <a:latin typeface="Museo Sans 500" panose="02000000000000000000" pitchFamily="2" charset="77"/>
              </a:defRPr>
            </a:lvl2pPr>
            <a:lvl3pPr>
              <a:lnSpc>
                <a:spcPct val="100000"/>
              </a:lnSpc>
              <a:spcBef>
                <a:spcPts val="1000"/>
              </a:spcBef>
              <a:buClr>
                <a:srgbClr val="009CDE"/>
              </a:buClr>
              <a:defRPr sz="1800">
                <a:solidFill>
                  <a:schemeClr val="bg2">
                    <a:lumMod val="25000"/>
                  </a:schemeClr>
                </a:solidFill>
                <a:latin typeface="Museo Sans 500" panose="02000000000000000000" pitchFamily="2" charset="77"/>
              </a:defRPr>
            </a:lvl3pPr>
            <a:lvl4pPr>
              <a:lnSpc>
                <a:spcPct val="100000"/>
              </a:lnSpc>
              <a:spcBef>
                <a:spcPts val="1000"/>
              </a:spcBef>
              <a:buClr>
                <a:srgbClr val="009CDE"/>
              </a:buClr>
              <a:defRPr sz="1500">
                <a:solidFill>
                  <a:schemeClr val="bg2">
                    <a:lumMod val="25000"/>
                  </a:schemeClr>
                </a:solidFill>
                <a:latin typeface="Museo Sans 500" panose="02000000000000000000" pitchFamily="2" charset="77"/>
              </a:defRPr>
            </a:lvl4pPr>
            <a:lvl5pPr>
              <a:lnSpc>
                <a:spcPct val="100000"/>
              </a:lnSpc>
              <a:spcBef>
                <a:spcPts val="1000"/>
              </a:spcBef>
              <a:buClr>
                <a:srgbClr val="009CDE"/>
              </a:buClr>
              <a:defRPr sz="1500">
                <a:solidFill>
                  <a:schemeClr val="bg2">
                    <a:lumMod val="25000"/>
                  </a:schemeClr>
                </a:solidFill>
                <a:latin typeface="Museo Sans 500" panose="02000000000000000000" pitchFamily="2" charset="77"/>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00872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Slide Color 1">
    <p:bg>
      <p:bgPr>
        <a:solidFill>
          <a:srgbClr val="B1E4E3"/>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F37FDE0-226E-7946-846B-1AF73BEDF959}"/>
              </a:ext>
            </a:extLst>
          </p:cNvPr>
          <p:cNvCxnSpPr>
            <a:cxnSpLocks/>
          </p:cNvCxnSpPr>
          <p:nvPr userDrawn="1"/>
        </p:nvCxnSpPr>
        <p:spPr>
          <a:xfrm>
            <a:off x="497814" y="571274"/>
            <a:ext cx="11252226" cy="0"/>
          </a:xfrm>
          <a:prstGeom prst="line">
            <a:avLst/>
          </a:prstGeom>
          <a:ln w="12700">
            <a:solidFill>
              <a:srgbClr val="00498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0A34B2-8292-A649-9CB6-38C30F244145}"/>
              </a:ext>
            </a:extLst>
          </p:cNvPr>
          <p:cNvCxnSpPr>
            <a:cxnSpLocks/>
          </p:cNvCxnSpPr>
          <p:nvPr userDrawn="1"/>
        </p:nvCxnSpPr>
        <p:spPr>
          <a:xfrm>
            <a:off x="489614" y="571274"/>
            <a:ext cx="1600372" cy="0"/>
          </a:xfrm>
          <a:prstGeom prst="line">
            <a:avLst/>
          </a:prstGeom>
          <a:ln w="50800">
            <a:solidFill>
              <a:srgbClr val="004987"/>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FB8E0A54-0EFF-D64D-AA1D-0FC805AB209F}"/>
              </a:ext>
            </a:extLst>
          </p:cNvPr>
          <p:cNvSpPr>
            <a:spLocks noGrp="1"/>
          </p:cNvSpPr>
          <p:nvPr>
            <p:ph type="body" sz="quarter" idx="10" hasCustomPrompt="1"/>
          </p:nvPr>
        </p:nvSpPr>
        <p:spPr>
          <a:xfrm>
            <a:off x="462025" y="241555"/>
            <a:ext cx="6389688" cy="333149"/>
          </a:xfrm>
        </p:spPr>
        <p:txBody>
          <a:bodyPr>
            <a:normAutofit/>
          </a:bodyPr>
          <a:lstStyle>
            <a:lvl1pPr marL="0" indent="0">
              <a:lnSpc>
                <a:spcPct val="100000"/>
              </a:lnSpc>
              <a:buNone/>
              <a:defRPr sz="1400">
                <a:solidFill>
                  <a:schemeClr val="bg1"/>
                </a:solidFill>
                <a:latin typeface="Museo Slab 500" panose="02000000000000000000" pitchFamily="2" charset="77"/>
              </a:defRPr>
            </a:lvl1pPr>
          </a:lstStyle>
          <a:p>
            <a:pPr lvl="0"/>
            <a:r>
              <a:rPr lang="en-US"/>
              <a:t>Name of presentation</a:t>
            </a:r>
          </a:p>
        </p:txBody>
      </p:sp>
      <p:sp>
        <p:nvSpPr>
          <p:cNvPr id="3" name="Text Placeholder 2">
            <a:extLst>
              <a:ext uri="{FF2B5EF4-FFF2-40B4-BE49-F238E27FC236}">
                <a16:creationId xmlns:a16="http://schemas.microsoft.com/office/drawing/2014/main" id="{419B72EB-BFD6-1F40-8D45-F5582A352156}"/>
              </a:ext>
            </a:extLst>
          </p:cNvPr>
          <p:cNvSpPr>
            <a:spLocks noGrp="1"/>
          </p:cNvSpPr>
          <p:nvPr>
            <p:ph type="body" sz="quarter" idx="11" hasCustomPrompt="1"/>
          </p:nvPr>
        </p:nvSpPr>
        <p:spPr>
          <a:xfrm>
            <a:off x="488950" y="796390"/>
            <a:ext cx="11261725" cy="519470"/>
          </a:xfrm>
        </p:spPr>
        <p:txBody>
          <a:bodyPr>
            <a:normAutofit/>
          </a:bodyPr>
          <a:lstStyle>
            <a:lvl1pPr marL="0" indent="0" algn="ctr">
              <a:lnSpc>
                <a:spcPct val="100000"/>
              </a:lnSpc>
              <a:buNone/>
              <a:defRPr sz="3200">
                <a:solidFill>
                  <a:srgbClr val="004987"/>
                </a:solidFill>
                <a:latin typeface="Museo Slab 500" panose="02000000000000000000" pitchFamily="2" charset="77"/>
              </a:defRPr>
            </a:lvl1pPr>
          </a:lstStyle>
          <a:p>
            <a:pPr lvl="0"/>
            <a:r>
              <a:rPr lang="en-US"/>
              <a:t>Slide title</a:t>
            </a:r>
          </a:p>
        </p:txBody>
      </p:sp>
      <p:sp>
        <p:nvSpPr>
          <p:cNvPr id="8" name="Text Placeholder 7">
            <a:extLst>
              <a:ext uri="{FF2B5EF4-FFF2-40B4-BE49-F238E27FC236}">
                <a16:creationId xmlns:a16="http://schemas.microsoft.com/office/drawing/2014/main" id="{5ACDD907-A2CA-F54C-B478-CCB79BE3BDC4}"/>
              </a:ext>
            </a:extLst>
          </p:cNvPr>
          <p:cNvSpPr>
            <a:spLocks noGrp="1"/>
          </p:cNvSpPr>
          <p:nvPr>
            <p:ph type="body" sz="quarter" idx="12"/>
          </p:nvPr>
        </p:nvSpPr>
        <p:spPr>
          <a:xfrm>
            <a:off x="488950" y="1517650"/>
            <a:ext cx="11261725" cy="4629150"/>
          </a:xfrm>
        </p:spPr>
        <p:txBody>
          <a:bodyPr>
            <a:normAutofit/>
          </a:bodyPr>
          <a:lstStyle>
            <a:lvl1pPr>
              <a:lnSpc>
                <a:spcPct val="100000"/>
              </a:lnSpc>
              <a:spcBef>
                <a:spcPts val="1000"/>
              </a:spcBef>
              <a:buClr>
                <a:schemeClr val="bg1"/>
              </a:buClr>
              <a:defRPr sz="1800">
                <a:solidFill>
                  <a:schemeClr val="bg2">
                    <a:lumMod val="25000"/>
                  </a:schemeClr>
                </a:solidFill>
                <a:latin typeface="Museo Sans 500" panose="02000000000000000000" pitchFamily="2" charset="77"/>
              </a:defRPr>
            </a:lvl1pPr>
            <a:lvl2pPr>
              <a:lnSpc>
                <a:spcPct val="100000"/>
              </a:lnSpc>
              <a:spcBef>
                <a:spcPts val="1000"/>
              </a:spcBef>
              <a:buClr>
                <a:schemeClr val="bg1"/>
              </a:buClr>
              <a:defRPr sz="1800">
                <a:solidFill>
                  <a:schemeClr val="bg2">
                    <a:lumMod val="25000"/>
                  </a:schemeClr>
                </a:solidFill>
                <a:latin typeface="Museo Sans 500" panose="02000000000000000000" pitchFamily="2" charset="77"/>
              </a:defRPr>
            </a:lvl2pPr>
            <a:lvl3pPr>
              <a:lnSpc>
                <a:spcPct val="100000"/>
              </a:lnSpc>
              <a:spcBef>
                <a:spcPts val="1000"/>
              </a:spcBef>
              <a:buClr>
                <a:schemeClr val="bg1"/>
              </a:buClr>
              <a:defRPr sz="1800">
                <a:solidFill>
                  <a:schemeClr val="bg2">
                    <a:lumMod val="25000"/>
                  </a:schemeClr>
                </a:solidFill>
                <a:latin typeface="Museo Sans 500" panose="02000000000000000000" pitchFamily="2" charset="77"/>
              </a:defRPr>
            </a:lvl3pPr>
            <a:lvl4pPr>
              <a:lnSpc>
                <a:spcPct val="100000"/>
              </a:lnSpc>
              <a:spcBef>
                <a:spcPts val="1000"/>
              </a:spcBef>
              <a:buClr>
                <a:srgbClr val="009CDE"/>
              </a:buClr>
              <a:defRPr sz="1500">
                <a:solidFill>
                  <a:schemeClr val="bg2">
                    <a:lumMod val="25000"/>
                  </a:schemeClr>
                </a:solidFill>
                <a:latin typeface="Museo Sans 500" panose="02000000000000000000" pitchFamily="2" charset="77"/>
              </a:defRPr>
            </a:lvl4pPr>
            <a:lvl5pPr>
              <a:lnSpc>
                <a:spcPct val="100000"/>
              </a:lnSpc>
              <a:spcBef>
                <a:spcPts val="1000"/>
              </a:spcBef>
              <a:buClr>
                <a:srgbClr val="009CDE"/>
              </a:buClr>
              <a:defRPr sz="1500">
                <a:solidFill>
                  <a:schemeClr val="bg2">
                    <a:lumMod val="25000"/>
                  </a:schemeClr>
                </a:solidFill>
                <a:latin typeface="Museo Sans 500" panose="02000000000000000000" pitchFamily="2" charset="77"/>
              </a:defRPr>
            </a:lvl5pPr>
          </a:lstStyle>
          <a:p>
            <a:pPr lvl="0"/>
            <a:r>
              <a:rPr lang="en-US"/>
              <a:t>Edit Master text styles</a:t>
            </a:r>
          </a:p>
          <a:p>
            <a:pPr lvl="1"/>
            <a:r>
              <a:rPr lang="en-US"/>
              <a:t>Second level</a:t>
            </a:r>
          </a:p>
          <a:p>
            <a:pPr lvl="2"/>
            <a:r>
              <a:rPr lang="en-US"/>
              <a:t>Third level</a:t>
            </a:r>
          </a:p>
        </p:txBody>
      </p:sp>
      <p:pic>
        <p:nvPicPr>
          <p:cNvPr id="17" name="Picture 16">
            <a:extLst>
              <a:ext uri="{FF2B5EF4-FFF2-40B4-BE49-F238E27FC236}">
                <a16:creationId xmlns:a16="http://schemas.microsoft.com/office/drawing/2014/main" id="{C1A91F8A-BD02-D54C-9D26-7C39AD9E792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2025" y="6023356"/>
            <a:ext cx="1566582" cy="704962"/>
          </a:xfrm>
          <a:prstGeom prst="rect">
            <a:avLst/>
          </a:prstGeom>
        </p:spPr>
      </p:pic>
      <p:sp>
        <p:nvSpPr>
          <p:cNvPr id="18" name="Slide Number Placeholder 4">
            <a:extLst>
              <a:ext uri="{FF2B5EF4-FFF2-40B4-BE49-F238E27FC236}">
                <a16:creationId xmlns:a16="http://schemas.microsoft.com/office/drawing/2014/main" id="{072F97E1-1269-DA46-A8F3-40559330BEE5}"/>
              </a:ext>
            </a:extLst>
          </p:cNvPr>
          <p:cNvSpPr>
            <a:spLocks noGrp="1"/>
          </p:cNvSpPr>
          <p:nvPr>
            <p:ph type="sldNum" sz="quarter" idx="15"/>
          </p:nvPr>
        </p:nvSpPr>
        <p:spPr>
          <a:xfrm>
            <a:off x="4748212" y="6386281"/>
            <a:ext cx="2743200" cy="270368"/>
          </a:xfrm>
        </p:spPr>
        <p:txBody>
          <a:bodyPr/>
          <a:lstStyle>
            <a:lvl1pPr algn="ctr">
              <a:defRPr>
                <a:solidFill>
                  <a:schemeClr val="bg1"/>
                </a:solidFill>
                <a:latin typeface="Museo Slab 500" panose="02000000000000000000" pitchFamily="2" charset="77"/>
              </a:defRPr>
            </a:lvl1pPr>
          </a:lstStyle>
          <a:p>
            <a:fld id="{479B05D6-ACAF-9B4D-A7B4-825DC8A79C46}" type="slidenum">
              <a:rPr lang="en-US" smtClean="0"/>
              <a:pPr/>
              <a:t>‹#›</a:t>
            </a:fld>
            <a:endParaRPr lang="en-US" dirty="0"/>
          </a:p>
        </p:txBody>
      </p:sp>
    </p:spTree>
    <p:extLst>
      <p:ext uri="{BB962C8B-B14F-4D97-AF65-F5344CB8AC3E}">
        <p14:creationId xmlns:p14="http://schemas.microsoft.com/office/powerpoint/2010/main" val="3625749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Slide Color 2">
    <p:bg>
      <p:bgPr>
        <a:solidFill>
          <a:srgbClr val="B1E4E3"/>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F37FDE0-226E-7946-846B-1AF73BEDF959}"/>
              </a:ext>
            </a:extLst>
          </p:cNvPr>
          <p:cNvCxnSpPr>
            <a:cxnSpLocks/>
          </p:cNvCxnSpPr>
          <p:nvPr userDrawn="1"/>
        </p:nvCxnSpPr>
        <p:spPr>
          <a:xfrm>
            <a:off x="497814" y="571274"/>
            <a:ext cx="11252226" cy="0"/>
          </a:xfrm>
          <a:prstGeom prst="line">
            <a:avLst/>
          </a:prstGeom>
          <a:ln w="12700">
            <a:solidFill>
              <a:srgbClr val="00498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0A34B2-8292-A649-9CB6-38C30F244145}"/>
              </a:ext>
            </a:extLst>
          </p:cNvPr>
          <p:cNvCxnSpPr>
            <a:cxnSpLocks/>
          </p:cNvCxnSpPr>
          <p:nvPr userDrawn="1"/>
        </p:nvCxnSpPr>
        <p:spPr>
          <a:xfrm>
            <a:off x="489614" y="571274"/>
            <a:ext cx="1600372" cy="0"/>
          </a:xfrm>
          <a:prstGeom prst="line">
            <a:avLst/>
          </a:prstGeom>
          <a:ln w="50800">
            <a:solidFill>
              <a:srgbClr val="004987"/>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FB8E0A54-0EFF-D64D-AA1D-0FC805AB209F}"/>
              </a:ext>
            </a:extLst>
          </p:cNvPr>
          <p:cNvSpPr>
            <a:spLocks noGrp="1"/>
          </p:cNvSpPr>
          <p:nvPr>
            <p:ph type="body" sz="quarter" idx="10" hasCustomPrompt="1"/>
          </p:nvPr>
        </p:nvSpPr>
        <p:spPr>
          <a:xfrm>
            <a:off x="462025" y="241555"/>
            <a:ext cx="6389688" cy="333149"/>
          </a:xfrm>
        </p:spPr>
        <p:txBody>
          <a:bodyPr>
            <a:normAutofit/>
          </a:bodyPr>
          <a:lstStyle>
            <a:lvl1pPr marL="0" indent="0">
              <a:lnSpc>
                <a:spcPct val="100000"/>
              </a:lnSpc>
              <a:buNone/>
              <a:defRPr sz="1400">
                <a:solidFill>
                  <a:schemeClr val="bg1"/>
                </a:solidFill>
                <a:latin typeface="Museo Slab 500" panose="02000000000000000000" pitchFamily="2" charset="77"/>
              </a:defRPr>
            </a:lvl1pPr>
          </a:lstStyle>
          <a:p>
            <a:pPr lvl="0"/>
            <a:r>
              <a:rPr lang="en-US"/>
              <a:t>Name of presentation</a:t>
            </a:r>
          </a:p>
        </p:txBody>
      </p:sp>
      <p:sp>
        <p:nvSpPr>
          <p:cNvPr id="3" name="Text Placeholder 2">
            <a:extLst>
              <a:ext uri="{FF2B5EF4-FFF2-40B4-BE49-F238E27FC236}">
                <a16:creationId xmlns:a16="http://schemas.microsoft.com/office/drawing/2014/main" id="{419B72EB-BFD6-1F40-8D45-F5582A352156}"/>
              </a:ext>
            </a:extLst>
          </p:cNvPr>
          <p:cNvSpPr>
            <a:spLocks noGrp="1"/>
          </p:cNvSpPr>
          <p:nvPr>
            <p:ph type="body" sz="quarter" idx="11" hasCustomPrompt="1"/>
          </p:nvPr>
        </p:nvSpPr>
        <p:spPr>
          <a:xfrm>
            <a:off x="488950" y="796390"/>
            <a:ext cx="11261725" cy="519470"/>
          </a:xfrm>
        </p:spPr>
        <p:txBody>
          <a:bodyPr>
            <a:normAutofit/>
          </a:bodyPr>
          <a:lstStyle>
            <a:lvl1pPr marL="0" indent="0" algn="ctr">
              <a:lnSpc>
                <a:spcPct val="100000"/>
              </a:lnSpc>
              <a:buNone/>
              <a:defRPr sz="3200">
                <a:solidFill>
                  <a:srgbClr val="004987"/>
                </a:solidFill>
                <a:latin typeface="Museo Slab 500" panose="02000000000000000000" pitchFamily="2" charset="77"/>
              </a:defRPr>
            </a:lvl1pPr>
          </a:lstStyle>
          <a:p>
            <a:pPr lvl="0"/>
            <a:r>
              <a:rPr lang="en-US"/>
              <a:t>Slide title</a:t>
            </a:r>
          </a:p>
        </p:txBody>
      </p:sp>
      <p:sp>
        <p:nvSpPr>
          <p:cNvPr id="8" name="Text Placeholder 7">
            <a:extLst>
              <a:ext uri="{FF2B5EF4-FFF2-40B4-BE49-F238E27FC236}">
                <a16:creationId xmlns:a16="http://schemas.microsoft.com/office/drawing/2014/main" id="{5ACDD907-A2CA-F54C-B478-CCB79BE3BDC4}"/>
              </a:ext>
            </a:extLst>
          </p:cNvPr>
          <p:cNvSpPr>
            <a:spLocks noGrp="1"/>
          </p:cNvSpPr>
          <p:nvPr>
            <p:ph type="body" sz="quarter" idx="12"/>
          </p:nvPr>
        </p:nvSpPr>
        <p:spPr>
          <a:xfrm>
            <a:off x="488950" y="1517650"/>
            <a:ext cx="8558881" cy="4629150"/>
          </a:xfrm>
        </p:spPr>
        <p:txBody>
          <a:bodyPr>
            <a:normAutofit/>
          </a:bodyPr>
          <a:lstStyle>
            <a:lvl1pPr>
              <a:lnSpc>
                <a:spcPct val="100000"/>
              </a:lnSpc>
              <a:spcBef>
                <a:spcPts val="1000"/>
              </a:spcBef>
              <a:buClr>
                <a:schemeClr val="bg1"/>
              </a:buClr>
              <a:defRPr sz="1800">
                <a:solidFill>
                  <a:schemeClr val="bg2">
                    <a:lumMod val="25000"/>
                  </a:schemeClr>
                </a:solidFill>
                <a:latin typeface="Museo Sans 500" panose="02000000000000000000" pitchFamily="2" charset="77"/>
              </a:defRPr>
            </a:lvl1pPr>
            <a:lvl2pPr>
              <a:lnSpc>
                <a:spcPct val="100000"/>
              </a:lnSpc>
              <a:spcBef>
                <a:spcPts val="1000"/>
              </a:spcBef>
              <a:buClr>
                <a:schemeClr val="bg1"/>
              </a:buClr>
              <a:defRPr sz="1800">
                <a:solidFill>
                  <a:schemeClr val="bg2">
                    <a:lumMod val="25000"/>
                  </a:schemeClr>
                </a:solidFill>
                <a:latin typeface="Museo Sans 500" panose="02000000000000000000" pitchFamily="2" charset="77"/>
              </a:defRPr>
            </a:lvl2pPr>
            <a:lvl3pPr>
              <a:lnSpc>
                <a:spcPct val="100000"/>
              </a:lnSpc>
              <a:spcBef>
                <a:spcPts val="1000"/>
              </a:spcBef>
              <a:buClr>
                <a:schemeClr val="bg1"/>
              </a:buClr>
              <a:defRPr sz="1800">
                <a:solidFill>
                  <a:schemeClr val="bg2">
                    <a:lumMod val="25000"/>
                  </a:schemeClr>
                </a:solidFill>
                <a:latin typeface="Museo Sans 500" panose="02000000000000000000" pitchFamily="2" charset="77"/>
              </a:defRPr>
            </a:lvl3pPr>
            <a:lvl4pPr>
              <a:lnSpc>
                <a:spcPct val="100000"/>
              </a:lnSpc>
              <a:spcBef>
                <a:spcPts val="1000"/>
              </a:spcBef>
              <a:buClr>
                <a:srgbClr val="009CDE"/>
              </a:buClr>
              <a:defRPr sz="1500">
                <a:solidFill>
                  <a:schemeClr val="bg2">
                    <a:lumMod val="25000"/>
                  </a:schemeClr>
                </a:solidFill>
                <a:latin typeface="Museo Sans 500" panose="02000000000000000000" pitchFamily="2" charset="77"/>
              </a:defRPr>
            </a:lvl4pPr>
            <a:lvl5pPr>
              <a:lnSpc>
                <a:spcPct val="100000"/>
              </a:lnSpc>
              <a:spcBef>
                <a:spcPts val="1000"/>
              </a:spcBef>
              <a:buClr>
                <a:srgbClr val="009CDE"/>
              </a:buClr>
              <a:defRPr sz="1500">
                <a:solidFill>
                  <a:schemeClr val="bg2">
                    <a:lumMod val="25000"/>
                  </a:schemeClr>
                </a:solidFill>
                <a:latin typeface="Museo Sans 500" panose="02000000000000000000" pitchFamily="2" charset="77"/>
              </a:defRPr>
            </a:lvl5pPr>
          </a:lstStyle>
          <a:p>
            <a:pPr lvl="0"/>
            <a:r>
              <a:rPr lang="en-US"/>
              <a:t>Edit Master text styles</a:t>
            </a:r>
          </a:p>
          <a:p>
            <a:pPr lvl="1"/>
            <a:r>
              <a:rPr lang="en-US"/>
              <a:t>Second level</a:t>
            </a:r>
          </a:p>
          <a:p>
            <a:pPr lvl="2"/>
            <a:r>
              <a:rPr lang="en-US"/>
              <a:t>Third level</a:t>
            </a:r>
          </a:p>
        </p:txBody>
      </p:sp>
      <p:pic>
        <p:nvPicPr>
          <p:cNvPr id="14" name="Picture 13">
            <a:extLst>
              <a:ext uri="{FF2B5EF4-FFF2-40B4-BE49-F238E27FC236}">
                <a16:creationId xmlns:a16="http://schemas.microsoft.com/office/drawing/2014/main" id="{A95C929D-13C9-704C-9115-B2861812164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2025" y="6023356"/>
            <a:ext cx="1566582" cy="704962"/>
          </a:xfrm>
          <a:prstGeom prst="rect">
            <a:avLst/>
          </a:prstGeom>
        </p:spPr>
      </p:pic>
      <p:sp>
        <p:nvSpPr>
          <p:cNvPr id="15" name="Slide Number Placeholder 4">
            <a:extLst>
              <a:ext uri="{FF2B5EF4-FFF2-40B4-BE49-F238E27FC236}">
                <a16:creationId xmlns:a16="http://schemas.microsoft.com/office/drawing/2014/main" id="{C38CC220-5C51-524C-82DF-28B944F27937}"/>
              </a:ext>
            </a:extLst>
          </p:cNvPr>
          <p:cNvSpPr>
            <a:spLocks noGrp="1"/>
          </p:cNvSpPr>
          <p:nvPr>
            <p:ph type="sldNum" sz="quarter" idx="15"/>
          </p:nvPr>
        </p:nvSpPr>
        <p:spPr>
          <a:xfrm>
            <a:off x="4748212" y="6386281"/>
            <a:ext cx="2743200" cy="270368"/>
          </a:xfrm>
        </p:spPr>
        <p:txBody>
          <a:bodyPr/>
          <a:lstStyle>
            <a:lvl1pPr algn="ctr">
              <a:defRPr>
                <a:solidFill>
                  <a:schemeClr val="bg1"/>
                </a:solidFill>
                <a:latin typeface="Museo Slab 500" panose="02000000000000000000" pitchFamily="2" charset="77"/>
              </a:defRPr>
            </a:lvl1pPr>
          </a:lstStyle>
          <a:p>
            <a:fld id="{479B05D6-ACAF-9B4D-A7B4-825DC8A79C46}" type="slidenum">
              <a:rPr lang="en-US" smtClean="0"/>
              <a:pPr/>
              <a:t>‹#›</a:t>
            </a:fld>
            <a:endParaRPr lang="en-US" dirty="0"/>
          </a:p>
        </p:txBody>
      </p:sp>
      <p:sp>
        <p:nvSpPr>
          <p:cNvPr id="16" name="Rectangle 2">
            <a:extLst>
              <a:ext uri="{FF2B5EF4-FFF2-40B4-BE49-F238E27FC236}">
                <a16:creationId xmlns:a16="http://schemas.microsoft.com/office/drawing/2014/main" id="{58E7FEFF-1D8E-6043-9F40-98384D3F26A0}"/>
              </a:ext>
            </a:extLst>
          </p:cNvPr>
          <p:cNvSpPr/>
          <p:nvPr userDrawn="1"/>
        </p:nvSpPr>
        <p:spPr>
          <a:xfrm>
            <a:off x="8793871" y="-20320"/>
            <a:ext cx="3398129" cy="6907432"/>
          </a:xfrm>
          <a:custGeom>
            <a:avLst/>
            <a:gdLst>
              <a:gd name="connsiteX0" fmla="*/ 0 w 4460240"/>
              <a:gd name="connsiteY0" fmla="*/ 0 h 6858000"/>
              <a:gd name="connsiteX1" fmla="*/ 4460240 w 4460240"/>
              <a:gd name="connsiteY1" fmla="*/ 0 h 6858000"/>
              <a:gd name="connsiteX2" fmla="*/ 4460240 w 4460240"/>
              <a:gd name="connsiteY2" fmla="*/ 6858000 h 6858000"/>
              <a:gd name="connsiteX3" fmla="*/ 0 w 4460240"/>
              <a:gd name="connsiteY3" fmla="*/ 6858000 h 6858000"/>
              <a:gd name="connsiteX4" fmla="*/ 0 w 4460240"/>
              <a:gd name="connsiteY4" fmla="*/ 0 h 6858000"/>
              <a:gd name="connsiteX0" fmla="*/ 1320800 w 4460240"/>
              <a:gd name="connsiteY0" fmla="*/ 10160 h 6858000"/>
              <a:gd name="connsiteX1" fmla="*/ 4460240 w 4460240"/>
              <a:gd name="connsiteY1" fmla="*/ 0 h 6858000"/>
              <a:gd name="connsiteX2" fmla="*/ 4460240 w 4460240"/>
              <a:gd name="connsiteY2" fmla="*/ 6858000 h 6858000"/>
              <a:gd name="connsiteX3" fmla="*/ 0 w 4460240"/>
              <a:gd name="connsiteY3" fmla="*/ 6858000 h 6858000"/>
              <a:gd name="connsiteX4" fmla="*/ 1320800 w 4460240"/>
              <a:gd name="connsiteY4" fmla="*/ 10160 h 6858000"/>
              <a:gd name="connsiteX0" fmla="*/ 1320800 w 4460240"/>
              <a:gd name="connsiteY0" fmla="*/ 0 h 6878320"/>
              <a:gd name="connsiteX1" fmla="*/ 4460240 w 4460240"/>
              <a:gd name="connsiteY1" fmla="*/ 20320 h 6878320"/>
              <a:gd name="connsiteX2" fmla="*/ 4460240 w 4460240"/>
              <a:gd name="connsiteY2" fmla="*/ 6878320 h 6878320"/>
              <a:gd name="connsiteX3" fmla="*/ 0 w 4460240"/>
              <a:gd name="connsiteY3" fmla="*/ 6878320 h 6878320"/>
              <a:gd name="connsiteX4" fmla="*/ 1320800 w 4460240"/>
              <a:gd name="connsiteY4" fmla="*/ 0 h 6878320"/>
              <a:gd name="connsiteX0" fmla="*/ 1320800 w 4460240"/>
              <a:gd name="connsiteY0" fmla="*/ 0 h 6878320"/>
              <a:gd name="connsiteX1" fmla="*/ 4460240 w 4460240"/>
              <a:gd name="connsiteY1" fmla="*/ 0 h 6878320"/>
              <a:gd name="connsiteX2" fmla="*/ 4460240 w 4460240"/>
              <a:gd name="connsiteY2" fmla="*/ 6878320 h 6878320"/>
              <a:gd name="connsiteX3" fmla="*/ 0 w 4460240"/>
              <a:gd name="connsiteY3" fmla="*/ 6878320 h 6878320"/>
              <a:gd name="connsiteX4" fmla="*/ 1320800 w 4460240"/>
              <a:gd name="connsiteY4" fmla="*/ 0 h 6878320"/>
              <a:gd name="connsiteX0" fmla="*/ 931070 w 4070510"/>
              <a:gd name="connsiteY0" fmla="*/ 0 h 6898640"/>
              <a:gd name="connsiteX1" fmla="*/ 4070510 w 4070510"/>
              <a:gd name="connsiteY1" fmla="*/ 0 h 6898640"/>
              <a:gd name="connsiteX2" fmla="*/ 4070510 w 4070510"/>
              <a:gd name="connsiteY2" fmla="*/ 6878320 h 6898640"/>
              <a:gd name="connsiteX3" fmla="*/ 0 w 4070510"/>
              <a:gd name="connsiteY3" fmla="*/ 6898640 h 6898640"/>
              <a:gd name="connsiteX4" fmla="*/ 931070 w 4070510"/>
              <a:gd name="connsiteY4" fmla="*/ 0 h 6898640"/>
              <a:gd name="connsiteX0" fmla="*/ 687489 w 3826929"/>
              <a:gd name="connsiteY0" fmla="*/ 0 h 6898640"/>
              <a:gd name="connsiteX1" fmla="*/ 3826929 w 3826929"/>
              <a:gd name="connsiteY1" fmla="*/ 0 h 6898640"/>
              <a:gd name="connsiteX2" fmla="*/ 3826929 w 3826929"/>
              <a:gd name="connsiteY2" fmla="*/ 6878320 h 6898640"/>
              <a:gd name="connsiteX3" fmla="*/ 0 w 3826929"/>
              <a:gd name="connsiteY3" fmla="*/ 6898640 h 6898640"/>
              <a:gd name="connsiteX4" fmla="*/ 687489 w 3826929"/>
              <a:gd name="connsiteY4" fmla="*/ 0 h 6898640"/>
              <a:gd name="connsiteX0" fmla="*/ 856122 w 3826929"/>
              <a:gd name="connsiteY0" fmla="*/ 8792 h 6898640"/>
              <a:gd name="connsiteX1" fmla="*/ 3826929 w 3826929"/>
              <a:gd name="connsiteY1" fmla="*/ 0 h 6898640"/>
              <a:gd name="connsiteX2" fmla="*/ 3826929 w 3826929"/>
              <a:gd name="connsiteY2" fmla="*/ 6878320 h 6898640"/>
              <a:gd name="connsiteX3" fmla="*/ 0 w 3826929"/>
              <a:gd name="connsiteY3" fmla="*/ 6898640 h 6898640"/>
              <a:gd name="connsiteX4" fmla="*/ 856122 w 3826929"/>
              <a:gd name="connsiteY4" fmla="*/ 8792 h 6898640"/>
              <a:gd name="connsiteX0" fmla="*/ 650015 w 3620822"/>
              <a:gd name="connsiteY0" fmla="*/ 8792 h 6907432"/>
              <a:gd name="connsiteX1" fmla="*/ 3620822 w 3620822"/>
              <a:gd name="connsiteY1" fmla="*/ 0 h 6907432"/>
              <a:gd name="connsiteX2" fmla="*/ 3620822 w 3620822"/>
              <a:gd name="connsiteY2" fmla="*/ 6878320 h 6907432"/>
              <a:gd name="connsiteX3" fmla="*/ 0 w 3620822"/>
              <a:gd name="connsiteY3" fmla="*/ 6907432 h 6907432"/>
              <a:gd name="connsiteX4" fmla="*/ 650015 w 3620822"/>
              <a:gd name="connsiteY4" fmla="*/ 8792 h 6907432"/>
              <a:gd name="connsiteX0" fmla="*/ 743700 w 3620822"/>
              <a:gd name="connsiteY0" fmla="*/ 17585 h 6907432"/>
              <a:gd name="connsiteX1" fmla="*/ 3620822 w 3620822"/>
              <a:gd name="connsiteY1" fmla="*/ 0 h 6907432"/>
              <a:gd name="connsiteX2" fmla="*/ 3620822 w 3620822"/>
              <a:gd name="connsiteY2" fmla="*/ 6878320 h 6907432"/>
              <a:gd name="connsiteX3" fmla="*/ 0 w 3620822"/>
              <a:gd name="connsiteY3" fmla="*/ 6907432 h 6907432"/>
              <a:gd name="connsiteX4" fmla="*/ 743700 w 3620822"/>
              <a:gd name="connsiteY4" fmla="*/ 17585 h 690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0822" h="6907432">
                <a:moveTo>
                  <a:pt x="743700" y="17585"/>
                </a:moveTo>
                <a:lnTo>
                  <a:pt x="3620822" y="0"/>
                </a:lnTo>
                <a:lnTo>
                  <a:pt x="3620822" y="6878320"/>
                </a:lnTo>
                <a:lnTo>
                  <a:pt x="0" y="6907432"/>
                </a:lnTo>
                <a:lnTo>
                  <a:pt x="743700" y="17585"/>
                </a:lnTo>
                <a:close/>
              </a:path>
            </a:pathLst>
          </a:custGeom>
          <a:blipFill>
            <a:blip r:embed="rId3" cstate="print">
              <a:extLst>
                <a:ext uri="{28A0092B-C50C-407E-A947-70E740481C1C}">
                  <a14:useLocalDpi xmlns:a14="http://schemas.microsoft.com/office/drawing/2010/main"/>
                </a:ext>
              </a:extLst>
            </a:blip>
            <a:stretch>
              <a:fillRect l="-1127" t="-966" r="-17273" b="-96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3850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Slide Color 3">
    <p:bg>
      <p:bgPr>
        <a:solidFill>
          <a:srgbClr val="B1E4E3"/>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F37FDE0-226E-7946-846B-1AF73BEDF959}"/>
              </a:ext>
            </a:extLst>
          </p:cNvPr>
          <p:cNvCxnSpPr>
            <a:cxnSpLocks/>
          </p:cNvCxnSpPr>
          <p:nvPr userDrawn="1"/>
        </p:nvCxnSpPr>
        <p:spPr>
          <a:xfrm>
            <a:off x="497814" y="571274"/>
            <a:ext cx="11252226" cy="0"/>
          </a:xfrm>
          <a:prstGeom prst="line">
            <a:avLst/>
          </a:prstGeom>
          <a:ln w="12700">
            <a:solidFill>
              <a:srgbClr val="00498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0A34B2-8292-A649-9CB6-38C30F244145}"/>
              </a:ext>
            </a:extLst>
          </p:cNvPr>
          <p:cNvCxnSpPr>
            <a:cxnSpLocks/>
          </p:cNvCxnSpPr>
          <p:nvPr userDrawn="1"/>
        </p:nvCxnSpPr>
        <p:spPr>
          <a:xfrm>
            <a:off x="489614" y="571274"/>
            <a:ext cx="1600372" cy="0"/>
          </a:xfrm>
          <a:prstGeom prst="line">
            <a:avLst/>
          </a:prstGeom>
          <a:ln w="50800">
            <a:solidFill>
              <a:srgbClr val="004987"/>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FB8E0A54-0EFF-D64D-AA1D-0FC805AB209F}"/>
              </a:ext>
            </a:extLst>
          </p:cNvPr>
          <p:cNvSpPr>
            <a:spLocks noGrp="1"/>
          </p:cNvSpPr>
          <p:nvPr>
            <p:ph type="body" sz="quarter" idx="10" hasCustomPrompt="1"/>
          </p:nvPr>
        </p:nvSpPr>
        <p:spPr>
          <a:xfrm>
            <a:off x="462025" y="241555"/>
            <a:ext cx="6389688" cy="333149"/>
          </a:xfrm>
        </p:spPr>
        <p:txBody>
          <a:bodyPr>
            <a:normAutofit/>
          </a:bodyPr>
          <a:lstStyle>
            <a:lvl1pPr marL="0" indent="0">
              <a:lnSpc>
                <a:spcPct val="100000"/>
              </a:lnSpc>
              <a:buNone/>
              <a:defRPr sz="1400">
                <a:solidFill>
                  <a:schemeClr val="bg1"/>
                </a:solidFill>
                <a:latin typeface="Museo Slab 500" panose="02000000000000000000" pitchFamily="2" charset="77"/>
              </a:defRPr>
            </a:lvl1pPr>
          </a:lstStyle>
          <a:p>
            <a:pPr lvl="0"/>
            <a:r>
              <a:rPr lang="en-US"/>
              <a:t>Name of presentation</a:t>
            </a:r>
          </a:p>
        </p:txBody>
      </p:sp>
      <p:sp>
        <p:nvSpPr>
          <p:cNvPr id="3" name="Text Placeholder 2">
            <a:extLst>
              <a:ext uri="{FF2B5EF4-FFF2-40B4-BE49-F238E27FC236}">
                <a16:creationId xmlns:a16="http://schemas.microsoft.com/office/drawing/2014/main" id="{419B72EB-BFD6-1F40-8D45-F5582A352156}"/>
              </a:ext>
            </a:extLst>
          </p:cNvPr>
          <p:cNvSpPr>
            <a:spLocks noGrp="1"/>
          </p:cNvSpPr>
          <p:nvPr>
            <p:ph type="body" sz="quarter" idx="11" hasCustomPrompt="1"/>
          </p:nvPr>
        </p:nvSpPr>
        <p:spPr>
          <a:xfrm>
            <a:off x="488950" y="796390"/>
            <a:ext cx="11261725" cy="519470"/>
          </a:xfrm>
        </p:spPr>
        <p:txBody>
          <a:bodyPr>
            <a:normAutofit/>
          </a:bodyPr>
          <a:lstStyle>
            <a:lvl1pPr marL="0" indent="0" algn="ctr">
              <a:lnSpc>
                <a:spcPct val="100000"/>
              </a:lnSpc>
              <a:buNone/>
              <a:defRPr sz="3200">
                <a:solidFill>
                  <a:srgbClr val="004987"/>
                </a:solidFill>
                <a:latin typeface="Museo Slab 500" panose="02000000000000000000" pitchFamily="2" charset="77"/>
              </a:defRPr>
            </a:lvl1pPr>
          </a:lstStyle>
          <a:p>
            <a:pPr lvl="0"/>
            <a:r>
              <a:rPr lang="en-US"/>
              <a:t>Slide title</a:t>
            </a:r>
          </a:p>
        </p:txBody>
      </p:sp>
      <p:sp>
        <p:nvSpPr>
          <p:cNvPr id="8" name="Text Placeholder 7">
            <a:extLst>
              <a:ext uri="{FF2B5EF4-FFF2-40B4-BE49-F238E27FC236}">
                <a16:creationId xmlns:a16="http://schemas.microsoft.com/office/drawing/2014/main" id="{5ACDD907-A2CA-F54C-B478-CCB79BE3BDC4}"/>
              </a:ext>
            </a:extLst>
          </p:cNvPr>
          <p:cNvSpPr>
            <a:spLocks noGrp="1"/>
          </p:cNvSpPr>
          <p:nvPr>
            <p:ph type="body" sz="quarter" idx="12"/>
          </p:nvPr>
        </p:nvSpPr>
        <p:spPr>
          <a:xfrm>
            <a:off x="488951" y="1517650"/>
            <a:ext cx="8531956" cy="4629150"/>
          </a:xfrm>
        </p:spPr>
        <p:txBody>
          <a:bodyPr>
            <a:normAutofit/>
          </a:bodyPr>
          <a:lstStyle>
            <a:lvl1pPr>
              <a:lnSpc>
                <a:spcPct val="100000"/>
              </a:lnSpc>
              <a:spcBef>
                <a:spcPts val="1000"/>
              </a:spcBef>
              <a:buClr>
                <a:schemeClr val="bg1"/>
              </a:buClr>
              <a:defRPr sz="1800">
                <a:solidFill>
                  <a:schemeClr val="bg2">
                    <a:lumMod val="25000"/>
                  </a:schemeClr>
                </a:solidFill>
                <a:latin typeface="Museo Sans 500" panose="02000000000000000000" pitchFamily="2" charset="77"/>
              </a:defRPr>
            </a:lvl1pPr>
            <a:lvl2pPr>
              <a:lnSpc>
                <a:spcPct val="100000"/>
              </a:lnSpc>
              <a:spcBef>
                <a:spcPts val="1000"/>
              </a:spcBef>
              <a:buClr>
                <a:schemeClr val="bg1"/>
              </a:buClr>
              <a:defRPr sz="1800">
                <a:solidFill>
                  <a:schemeClr val="bg2">
                    <a:lumMod val="25000"/>
                  </a:schemeClr>
                </a:solidFill>
                <a:latin typeface="Museo Sans 500" panose="02000000000000000000" pitchFamily="2" charset="77"/>
              </a:defRPr>
            </a:lvl2pPr>
            <a:lvl3pPr>
              <a:lnSpc>
                <a:spcPct val="100000"/>
              </a:lnSpc>
              <a:spcBef>
                <a:spcPts val="1000"/>
              </a:spcBef>
              <a:buClr>
                <a:schemeClr val="bg1"/>
              </a:buClr>
              <a:defRPr sz="1800">
                <a:solidFill>
                  <a:schemeClr val="bg2">
                    <a:lumMod val="25000"/>
                  </a:schemeClr>
                </a:solidFill>
                <a:latin typeface="Museo Sans 500" panose="02000000000000000000" pitchFamily="2" charset="77"/>
              </a:defRPr>
            </a:lvl3pPr>
            <a:lvl4pPr>
              <a:lnSpc>
                <a:spcPct val="100000"/>
              </a:lnSpc>
              <a:spcBef>
                <a:spcPts val="1000"/>
              </a:spcBef>
              <a:buClr>
                <a:srgbClr val="009CDE"/>
              </a:buClr>
              <a:defRPr sz="1500">
                <a:solidFill>
                  <a:schemeClr val="bg2">
                    <a:lumMod val="25000"/>
                  </a:schemeClr>
                </a:solidFill>
                <a:latin typeface="Museo Sans 500" panose="02000000000000000000" pitchFamily="2" charset="77"/>
              </a:defRPr>
            </a:lvl4pPr>
            <a:lvl5pPr>
              <a:lnSpc>
                <a:spcPct val="100000"/>
              </a:lnSpc>
              <a:spcBef>
                <a:spcPts val="1000"/>
              </a:spcBef>
              <a:buClr>
                <a:srgbClr val="009CDE"/>
              </a:buClr>
              <a:defRPr sz="1500">
                <a:solidFill>
                  <a:schemeClr val="bg2">
                    <a:lumMod val="25000"/>
                  </a:schemeClr>
                </a:solidFill>
                <a:latin typeface="Museo Sans 500" panose="02000000000000000000" pitchFamily="2" charset="77"/>
              </a:defRPr>
            </a:lvl5pPr>
          </a:lstStyle>
          <a:p>
            <a:pPr lvl="0"/>
            <a:r>
              <a:rPr lang="en-US"/>
              <a:t>Edit Master text styles</a:t>
            </a:r>
          </a:p>
          <a:p>
            <a:pPr lvl="1"/>
            <a:r>
              <a:rPr lang="en-US"/>
              <a:t>Second level</a:t>
            </a:r>
          </a:p>
          <a:p>
            <a:pPr lvl="2"/>
            <a:r>
              <a:rPr lang="en-US"/>
              <a:t>Third level</a:t>
            </a:r>
          </a:p>
        </p:txBody>
      </p:sp>
      <p:pic>
        <p:nvPicPr>
          <p:cNvPr id="15" name="Picture 14">
            <a:extLst>
              <a:ext uri="{FF2B5EF4-FFF2-40B4-BE49-F238E27FC236}">
                <a16:creationId xmlns:a16="http://schemas.microsoft.com/office/drawing/2014/main" id="{DE99527A-9ADD-0943-A049-89EA3D1C72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2025" y="6023356"/>
            <a:ext cx="1566582" cy="704962"/>
          </a:xfrm>
          <a:prstGeom prst="rect">
            <a:avLst/>
          </a:prstGeom>
        </p:spPr>
      </p:pic>
      <p:sp>
        <p:nvSpPr>
          <p:cNvPr id="17" name="Slide Number Placeholder 4">
            <a:extLst>
              <a:ext uri="{FF2B5EF4-FFF2-40B4-BE49-F238E27FC236}">
                <a16:creationId xmlns:a16="http://schemas.microsoft.com/office/drawing/2014/main" id="{52AE0F43-3FF8-CC41-B6DE-563741A83A0B}"/>
              </a:ext>
            </a:extLst>
          </p:cNvPr>
          <p:cNvSpPr>
            <a:spLocks noGrp="1"/>
          </p:cNvSpPr>
          <p:nvPr>
            <p:ph type="sldNum" sz="quarter" idx="15"/>
          </p:nvPr>
        </p:nvSpPr>
        <p:spPr>
          <a:xfrm>
            <a:off x="4748212" y="6386281"/>
            <a:ext cx="2743200" cy="270368"/>
          </a:xfrm>
        </p:spPr>
        <p:txBody>
          <a:bodyPr/>
          <a:lstStyle>
            <a:lvl1pPr algn="ctr">
              <a:defRPr>
                <a:solidFill>
                  <a:schemeClr val="bg1"/>
                </a:solidFill>
                <a:latin typeface="Museo Slab 500" panose="02000000000000000000" pitchFamily="2" charset="77"/>
              </a:defRPr>
            </a:lvl1pPr>
          </a:lstStyle>
          <a:p>
            <a:fld id="{479B05D6-ACAF-9B4D-A7B4-825DC8A79C46}" type="slidenum">
              <a:rPr lang="en-US" smtClean="0"/>
              <a:pPr/>
              <a:t>‹#›</a:t>
            </a:fld>
            <a:endParaRPr lang="en-US" dirty="0"/>
          </a:p>
        </p:txBody>
      </p:sp>
      <p:sp>
        <p:nvSpPr>
          <p:cNvPr id="16" name="Picture Placeholder 3">
            <a:extLst>
              <a:ext uri="{FF2B5EF4-FFF2-40B4-BE49-F238E27FC236}">
                <a16:creationId xmlns:a16="http://schemas.microsoft.com/office/drawing/2014/main" id="{B8C78419-62F3-764D-B75F-4C785DFB9D4D}"/>
              </a:ext>
            </a:extLst>
          </p:cNvPr>
          <p:cNvSpPr>
            <a:spLocks noGrp="1"/>
          </p:cNvSpPr>
          <p:nvPr>
            <p:ph type="pic" sz="quarter" idx="13" hasCustomPrompt="1"/>
          </p:nvPr>
        </p:nvSpPr>
        <p:spPr>
          <a:xfrm>
            <a:off x="8783395" y="-20320"/>
            <a:ext cx="3408606" cy="6887113"/>
          </a:xfrm>
          <a:custGeom>
            <a:avLst/>
            <a:gdLst>
              <a:gd name="connsiteX0" fmla="*/ 0 w 3830637"/>
              <a:gd name="connsiteY0" fmla="*/ 0 h 6878320"/>
              <a:gd name="connsiteX1" fmla="*/ 3830637 w 3830637"/>
              <a:gd name="connsiteY1" fmla="*/ 0 h 6878320"/>
              <a:gd name="connsiteX2" fmla="*/ 3830637 w 3830637"/>
              <a:gd name="connsiteY2" fmla="*/ 6878320 h 6878320"/>
              <a:gd name="connsiteX3" fmla="*/ 0 w 3830637"/>
              <a:gd name="connsiteY3" fmla="*/ 6878320 h 6878320"/>
              <a:gd name="connsiteX4" fmla="*/ 0 w 3830637"/>
              <a:gd name="connsiteY4" fmla="*/ 0 h 6878320"/>
              <a:gd name="connsiteX0" fmla="*/ 883920 w 3830637"/>
              <a:gd name="connsiteY0" fmla="*/ 0 h 6878320"/>
              <a:gd name="connsiteX1" fmla="*/ 3830637 w 3830637"/>
              <a:gd name="connsiteY1" fmla="*/ 0 h 6878320"/>
              <a:gd name="connsiteX2" fmla="*/ 3830637 w 3830637"/>
              <a:gd name="connsiteY2" fmla="*/ 6878320 h 6878320"/>
              <a:gd name="connsiteX3" fmla="*/ 0 w 3830637"/>
              <a:gd name="connsiteY3" fmla="*/ 6878320 h 6878320"/>
              <a:gd name="connsiteX4" fmla="*/ 883920 w 3830637"/>
              <a:gd name="connsiteY4" fmla="*/ 0 h 6878320"/>
              <a:gd name="connsiteX0" fmla="*/ 461889 w 3408606"/>
              <a:gd name="connsiteY0" fmla="*/ 0 h 6887113"/>
              <a:gd name="connsiteX1" fmla="*/ 3408606 w 3408606"/>
              <a:gd name="connsiteY1" fmla="*/ 0 h 6887113"/>
              <a:gd name="connsiteX2" fmla="*/ 3408606 w 3408606"/>
              <a:gd name="connsiteY2" fmla="*/ 6878320 h 6887113"/>
              <a:gd name="connsiteX3" fmla="*/ 0 w 3408606"/>
              <a:gd name="connsiteY3" fmla="*/ 6887113 h 6887113"/>
              <a:gd name="connsiteX4" fmla="*/ 461889 w 3408606"/>
              <a:gd name="connsiteY4" fmla="*/ 0 h 6887113"/>
              <a:gd name="connsiteX0" fmla="*/ 699282 w 3408606"/>
              <a:gd name="connsiteY0" fmla="*/ 0 h 6887113"/>
              <a:gd name="connsiteX1" fmla="*/ 3408606 w 3408606"/>
              <a:gd name="connsiteY1" fmla="*/ 0 h 6887113"/>
              <a:gd name="connsiteX2" fmla="*/ 3408606 w 3408606"/>
              <a:gd name="connsiteY2" fmla="*/ 6878320 h 6887113"/>
              <a:gd name="connsiteX3" fmla="*/ 0 w 3408606"/>
              <a:gd name="connsiteY3" fmla="*/ 6887113 h 6887113"/>
              <a:gd name="connsiteX4" fmla="*/ 699282 w 3408606"/>
              <a:gd name="connsiteY4" fmla="*/ 0 h 6887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606" h="6887113">
                <a:moveTo>
                  <a:pt x="699282" y="0"/>
                </a:moveTo>
                <a:lnTo>
                  <a:pt x="3408606" y="0"/>
                </a:lnTo>
                <a:lnTo>
                  <a:pt x="3408606" y="6878320"/>
                </a:lnTo>
                <a:lnTo>
                  <a:pt x="0" y="6887113"/>
                </a:lnTo>
                <a:lnTo>
                  <a:pt x="699282" y="0"/>
                </a:lnTo>
                <a:close/>
              </a:path>
            </a:pathLst>
          </a:custGeom>
          <a:noFill/>
          <a:ln>
            <a:noFill/>
          </a:ln>
        </p:spPr>
        <p:txBody>
          <a:bodyPr>
            <a:normAutofit/>
          </a:bodyPr>
          <a:lstStyle>
            <a:lvl1pPr algn="r">
              <a:defRPr sz="1400">
                <a:latin typeface="Museo Sans 500" panose="02000000000000000000" pitchFamily="2" charset="77"/>
              </a:defRPr>
            </a:lvl1pPr>
          </a:lstStyle>
          <a:p>
            <a:r>
              <a:rPr lang="en-US" dirty="0"/>
              <a:t>Insert custom image</a:t>
            </a:r>
          </a:p>
        </p:txBody>
      </p:sp>
    </p:spTree>
    <p:extLst>
      <p:ext uri="{BB962C8B-B14F-4D97-AF65-F5344CB8AC3E}">
        <p14:creationId xmlns:p14="http://schemas.microsoft.com/office/powerpoint/2010/main" val="2962744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652A7E-04D6-DC4E-9984-51D7FCBA4F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4EEBA3-EA31-904B-B22C-9D8344C98B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B27A3E-7B65-2E44-B36F-117B844E2E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CA2D0E9-FD7F-1447-90A3-9DC8F8B642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75C8A87-65C3-334E-862D-DC1FC7B5C6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B05D6-ACAF-9B4D-A7B4-825DC8A79C46}" type="slidenum">
              <a:rPr lang="en-US" smtClean="0"/>
              <a:t>‹#›</a:t>
            </a:fld>
            <a:endParaRPr lang="en-US" dirty="0"/>
          </a:p>
        </p:txBody>
      </p:sp>
    </p:spTree>
    <p:extLst>
      <p:ext uri="{BB962C8B-B14F-4D97-AF65-F5344CB8AC3E}">
        <p14:creationId xmlns:p14="http://schemas.microsoft.com/office/powerpoint/2010/main" val="3530413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4" r:id="rId5"/>
    <p:sldLayoutId id="2147483666" r:id="rId6"/>
    <p:sldLayoutId id="2147483663" r:id="rId7"/>
    <p:sldLayoutId id="2147483665" r:id="rId8"/>
    <p:sldLayoutId id="2147483667" r:id="rId9"/>
    <p:sldLayoutId id="2147483668"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10.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png"/><Relationship Id="rId1" Type="http://schemas.openxmlformats.org/officeDocument/2006/relationships/slideLayout" Target="../slideLayouts/slideLayout10.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8.jpg"/><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9.png"/><Relationship Id="rId1" Type="http://schemas.openxmlformats.org/officeDocument/2006/relationships/slideLayout" Target="../slideLayouts/slideLayout10.xml"/><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10.xml"/><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3.png"/><Relationship Id="rId1" Type="http://schemas.openxmlformats.org/officeDocument/2006/relationships/slideLayout" Target="../slideLayouts/slideLayout10.xml"/><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Allinforhealthcare.org" TargetMode="Externa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sv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3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hyperlink" Target="NPSADay.org/toolkit" TargetMode="External"/><Relationship Id="rId11" Type="http://schemas.openxmlformats.org/officeDocument/2006/relationships/image" Target="../media/image13.svg"/><Relationship Id="rId5" Type="http://schemas.openxmlformats.org/officeDocument/2006/relationships/hyperlink" Target="http://www.npsaday.org/become-supporting-organization" TargetMode="External"/><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hyperlink" Target="https://npsadaydev.wpengine.com/" TargetMode="External"/><Relationship Id="rId7" Type="http://schemas.openxmlformats.org/officeDocument/2006/relationships/image" Target="../media/image13.sv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hyperlink" Target="https://drlornabreen.org/all-in/" TargetMode="External"/><Relationship Id="rId4" Type="http://schemas.openxmlformats.org/officeDocument/2006/relationships/hyperlink" Target="https://www.nami.org/Your-Journey/Frontline-Professionals/Health-Care-Professional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10.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20EB3F-0DFA-8741-94B0-30099D1392D2}"/>
              </a:ext>
            </a:extLst>
          </p:cNvPr>
          <p:cNvPicPr>
            <a:picLocks noChangeAspect="1"/>
          </p:cNvPicPr>
          <p:nvPr/>
        </p:nvPicPr>
        <p:blipFill>
          <a:blip r:embed="rId3"/>
          <a:src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27045834-B78A-EC49-A07D-FD11CA53330F}"/>
              </a:ext>
            </a:extLst>
          </p:cNvPr>
          <p:cNvPicPr>
            <a:picLocks noChangeAspect="1"/>
          </p:cNvPicPr>
          <p:nvPr/>
        </p:nvPicPr>
        <p:blipFill>
          <a:blip r:embed="rId4"/>
          <a:stretch>
            <a:fillRect/>
          </a:stretch>
        </p:blipFill>
        <p:spPr>
          <a:xfrm>
            <a:off x="209520" y="5836373"/>
            <a:ext cx="1712763" cy="689304"/>
          </a:xfrm>
          <a:prstGeom prst="rect">
            <a:avLst/>
          </a:prstGeom>
        </p:spPr>
      </p:pic>
      <p:pic>
        <p:nvPicPr>
          <p:cNvPr id="3" name="Picture 2" descr="Text&#10;&#10;Description automatically generated">
            <a:extLst>
              <a:ext uri="{FF2B5EF4-FFF2-40B4-BE49-F238E27FC236}">
                <a16:creationId xmlns:a16="http://schemas.microsoft.com/office/drawing/2014/main" id="{C3EC64A7-89A6-8248-BBD5-5247F3803A2A}"/>
              </a:ext>
            </a:extLst>
          </p:cNvPr>
          <p:cNvPicPr>
            <a:picLocks noChangeAspect="1"/>
          </p:cNvPicPr>
          <p:nvPr/>
        </p:nvPicPr>
        <p:blipFill>
          <a:blip r:embed="rId5"/>
          <a:stretch>
            <a:fillRect/>
          </a:stretch>
        </p:blipFill>
        <p:spPr>
          <a:xfrm>
            <a:off x="735709" y="440012"/>
            <a:ext cx="3008496" cy="1106399"/>
          </a:xfrm>
          <a:prstGeom prst="rect">
            <a:avLst/>
          </a:prstGeom>
        </p:spPr>
      </p:pic>
      <p:pic>
        <p:nvPicPr>
          <p:cNvPr id="5" name="Picture 4">
            <a:extLst>
              <a:ext uri="{FF2B5EF4-FFF2-40B4-BE49-F238E27FC236}">
                <a16:creationId xmlns:a16="http://schemas.microsoft.com/office/drawing/2014/main" id="{8F41D3C8-6B59-8D4D-AF84-C36F89088B60}"/>
              </a:ext>
            </a:extLst>
          </p:cNvPr>
          <p:cNvPicPr>
            <a:picLocks noChangeAspect="1"/>
          </p:cNvPicPr>
          <p:nvPr/>
        </p:nvPicPr>
        <p:blipFill>
          <a:blip r:embed="rId6"/>
          <a:stretch>
            <a:fillRect/>
          </a:stretch>
        </p:blipFill>
        <p:spPr>
          <a:xfrm>
            <a:off x="2252383" y="5626334"/>
            <a:ext cx="1109382" cy="1109382"/>
          </a:xfrm>
          <a:prstGeom prst="rect">
            <a:avLst/>
          </a:prstGeom>
        </p:spPr>
      </p:pic>
      <p:pic>
        <p:nvPicPr>
          <p:cNvPr id="7" name="Picture 6" descr="A picture containing text, sign&#10;&#10;Description automatically generated">
            <a:extLst>
              <a:ext uri="{FF2B5EF4-FFF2-40B4-BE49-F238E27FC236}">
                <a16:creationId xmlns:a16="http://schemas.microsoft.com/office/drawing/2014/main" id="{92806F69-DDB6-1C47-967C-4C921EED6117}"/>
              </a:ext>
            </a:extLst>
          </p:cNvPr>
          <p:cNvPicPr>
            <a:picLocks noChangeAspect="1"/>
          </p:cNvPicPr>
          <p:nvPr/>
        </p:nvPicPr>
        <p:blipFill>
          <a:blip r:embed="rId7"/>
          <a:stretch>
            <a:fillRect/>
          </a:stretch>
        </p:blipFill>
        <p:spPr>
          <a:xfrm>
            <a:off x="3778213" y="5860232"/>
            <a:ext cx="1802318" cy="665445"/>
          </a:xfrm>
          <a:prstGeom prst="rect">
            <a:avLst/>
          </a:prstGeom>
        </p:spPr>
      </p:pic>
      <p:sp>
        <p:nvSpPr>
          <p:cNvPr id="2" name="Rectangle 1">
            <a:extLst>
              <a:ext uri="{FF2B5EF4-FFF2-40B4-BE49-F238E27FC236}">
                <a16:creationId xmlns:a16="http://schemas.microsoft.com/office/drawing/2014/main" id="{42CB874A-61DD-3240-BA15-46A0BD633025}"/>
              </a:ext>
            </a:extLst>
          </p:cNvPr>
          <p:cNvSpPr/>
          <p:nvPr/>
        </p:nvSpPr>
        <p:spPr>
          <a:xfrm>
            <a:off x="687380" y="1938917"/>
            <a:ext cx="5071164" cy="954107"/>
          </a:xfrm>
          <a:prstGeom prst="rect">
            <a:avLst/>
          </a:prstGeom>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Vital Signs: The Campaign to Prevent Physician Suicide</a:t>
            </a:r>
          </a:p>
        </p:txBody>
      </p:sp>
    </p:spTree>
    <p:extLst>
      <p:ext uri="{BB962C8B-B14F-4D97-AF65-F5344CB8AC3E}">
        <p14:creationId xmlns:p14="http://schemas.microsoft.com/office/powerpoint/2010/main" val="2460401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0B27F91-82A2-964C-BDD5-DE51F8CA49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7688" y="5022476"/>
            <a:ext cx="4184995" cy="1835524"/>
          </a:xfrm>
          <a:prstGeom prst="rect">
            <a:avLst/>
          </a:prstGeom>
        </p:spPr>
      </p:pic>
    </p:spTree>
    <p:extLst>
      <p:ext uri="{BB962C8B-B14F-4D97-AF65-F5344CB8AC3E}">
        <p14:creationId xmlns:p14="http://schemas.microsoft.com/office/powerpoint/2010/main" val="67845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824D05-210B-B643-90CF-5CF9EC22820F}"/>
              </a:ext>
            </a:extLst>
          </p:cNvPr>
          <p:cNvSpPr/>
          <p:nvPr/>
        </p:nvSpPr>
        <p:spPr>
          <a:xfrm>
            <a:off x="-66702" y="-1"/>
            <a:ext cx="6131618" cy="6858001"/>
          </a:xfrm>
          <a:prstGeom prst="rect">
            <a:avLst/>
          </a:prstGeom>
          <a:solidFill>
            <a:srgbClr val="004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37B3D7B-2575-4EC6-8159-8007EAD98FED}"/>
              </a:ext>
            </a:extLst>
          </p:cNvPr>
          <p:cNvSpPr>
            <a:spLocks noGrp="1"/>
          </p:cNvSpPr>
          <p:nvPr>
            <p:ph type="body" sz="quarter" idx="11"/>
          </p:nvPr>
        </p:nvSpPr>
        <p:spPr>
          <a:xfrm>
            <a:off x="488950" y="796389"/>
            <a:ext cx="5138964" cy="3938220"/>
          </a:xfrm>
        </p:spPr>
        <p:txBody>
          <a:bodyPr>
            <a:normAutofit/>
          </a:bodyPr>
          <a:lstStyle/>
          <a:p>
            <a:pPr algn="l"/>
            <a:r>
              <a:rPr lang="en-US" sz="3000" b="1" dirty="0">
                <a:solidFill>
                  <a:schemeClr val="bg1"/>
                </a:solidFill>
                <a:latin typeface="Arial" panose="020B0604020202020204" pitchFamily="34" charset="0"/>
                <a:cs typeface="Arial" panose="020B0604020202020204" pitchFamily="34" charset="0"/>
              </a:rPr>
              <a:t>Share Suicide Prevention Resources</a:t>
            </a:r>
          </a:p>
        </p:txBody>
      </p:sp>
      <p:sp>
        <p:nvSpPr>
          <p:cNvPr id="6" name="Rectangle 5">
            <a:extLst>
              <a:ext uri="{FF2B5EF4-FFF2-40B4-BE49-F238E27FC236}">
                <a16:creationId xmlns:a16="http://schemas.microsoft.com/office/drawing/2014/main" id="{2B39DCC6-60AA-254E-B1DA-85B4B585663B}"/>
              </a:ext>
            </a:extLst>
          </p:cNvPr>
          <p:cNvSpPr/>
          <p:nvPr/>
        </p:nvSpPr>
        <p:spPr>
          <a:xfrm>
            <a:off x="488950" y="2042822"/>
            <a:ext cx="5051880" cy="1510670"/>
          </a:xfrm>
          <a:prstGeom prst="rect">
            <a:avLst/>
          </a:prstGeom>
        </p:spPr>
        <p:txBody>
          <a:bodyPr wrap="square">
            <a:spAutoFit/>
          </a:bodyPr>
          <a:lstStyle/>
          <a:p>
            <a:pPr fontAlgn="base">
              <a:spcAft>
                <a:spcPts val="500"/>
              </a:spcAft>
            </a:pPr>
            <a:r>
              <a:rPr lang="en-US" sz="2200" dirty="0">
                <a:solidFill>
                  <a:schemeClr val="bg1"/>
                </a:solidFill>
                <a:latin typeface="Arial" panose="020B0604020202020204" pitchFamily="34" charset="0"/>
                <a:cs typeface="Arial" panose="020B0604020202020204" pitchFamily="34" charset="0"/>
              </a:rPr>
              <a:t>Stressors are inevitable in the field of medicine, but many prevention resources can help provide support. </a:t>
            </a:r>
          </a:p>
          <a:p>
            <a:pPr fontAlgn="base">
              <a:spcAft>
                <a:spcPts val="500"/>
              </a:spcAft>
            </a:pPr>
            <a:endParaRPr lang="en-US" sz="2200" dirty="0">
              <a:solidFill>
                <a:schemeClr val="bg1"/>
              </a:solidFill>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8DAEB7D6-AD89-4E5D-9C39-CE159E4FE5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12070" y="6110514"/>
            <a:ext cx="1843617" cy="609003"/>
          </a:xfrm>
          <a:prstGeom prst="rect">
            <a:avLst/>
          </a:prstGeom>
        </p:spPr>
      </p:pic>
      <p:pic>
        <p:nvPicPr>
          <p:cNvPr id="5" name="Picture 4">
            <a:extLst>
              <a:ext uri="{FF2B5EF4-FFF2-40B4-BE49-F238E27FC236}">
                <a16:creationId xmlns:a16="http://schemas.microsoft.com/office/drawing/2014/main" id="{7E6C6B4F-23B8-4DF7-B6DA-858A98D790A3}"/>
              </a:ext>
            </a:extLst>
          </p:cNvPr>
          <p:cNvPicPr>
            <a:picLocks noChangeAspect="1"/>
          </p:cNvPicPr>
          <p:nvPr/>
        </p:nvPicPr>
        <p:blipFill>
          <a:blip r:embed="rId4"/>
          <a:stretch>
            <a:fillRect/>
          </a:stretch>
        </p:blipFill>
        <p:spPr>
          <a:xfrm rot="357137">
            <a:off x="7227050" y="697432"/>
            <a:ext cx="3886200" cy="5029200"/>
          </a:xfrm>
          <a:prstGeom prst="rect">
            <a:avLst/>
          </a:prstGeom>
          <a:ln>
            <a:solidFill>
              <a:srgbClr val="FF8200"/>
            </a:solidFill>
          </a:ln>
        </p:spPr>
      </p:pic>
    </p:spTree>
    <p:extLst>
      <p:ext uri="{BB962C8B-B14F-4D97-AF65-F5344CB8AC3E}">
        <p14:creationId xmlns:p14="http://schemas.microsoft.com/office/powerpoint/2010/main" val="1207928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85C856B-CE14-C845-85DB-E5375E0D6A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7688" y="5022476"/>
            <a:ext cx="4184995" cy="1835524"/>
          </a:xfrm>
          <a:prstGeom prst="rect">
            <a:avLst/>
          </a:prstGeom>
        </p:spPr>
      </p:pic>
    </p:spTree>
    <p:extLst>
      <p:ext uri="{BB962C8B-B14F-4D97-AF65-F5344CB8AC3E}">
        <p14:creationId xmlns:p14="http://schemas.microsoft.com/office/powerpoint/2010/main" val="2121797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A2CDF1-A910-0C42-866D-D46E885B2E3D}"/>
              </a:ext>
            </a:extLst>
          </p:cNvPr>
          <p:cNvSpPr/>
          <p:nvPr/>
        </p:nvSpPr>
        <p:spPr>
          <a:xfrm>
            <a:off x="-66702" y="-1"/>
            <a:ext cx="6162702" cy="6858001"/>
          </a:xfrm>
          <a:prstGeom prst="rect">
            <a:avLst/>
          </a:prstGeom>
          <a:solidFill>
            <a:srgbClr val="004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37B3D7B-2575-4EC6-8159-8007EAD98FED}"/>
              </a:ext>
            </a:extLst>
          </p:cNvPr>
          <p:cNvSpPr>
            <a:spLocks noGrp="1"/>
          </p:cNvSpPr>
          <p:nvPr>
            <p:ph type="body" sz="quarter" idx="11"/>
          </p:nvPr>
        </p:nvSpPr>
        <p:spPr>
          <a:xfrm>
            <a:off x="397511" y="796390"/>
            <a:ext cx="5195767" cy="519470"/>
          </a:xfrm>
        </p:spPr>
        <p:txBody>
          <a:bodyPr>
            <a:noAutofit/>
          </a:bodyPr>
          <a:lstStyle/>
          <a:p>
            <a:pPr algn="l"/>
            <a:r>
              <a:rPr lang="en-US" sz="3000" b="1" dirty="0">
                <a:solidFill>
                  <a:schemeClr val="bg1"/>
                </a:solidFill>
                <a:latin typeface="Arial" panose="020B0604020202020204" pitchFamily="34" charset="0"/>
                <a:cs typeface="Arial" panose="020B0604020202020204" pitchFamily="34" charset="0"/>
              </a:rPr>
              <a:t>Prepare Before a Moment of Crisis</a:t>
            </a:r>
          </a:p>
        </p:txBody>
      </p:sp>
      <p:sp>
        <p:nvSpPr>
          <p:cNvPr id="10" name="Rectangle 9">
            <a:extLst>
              <a:ext uri="{FF2B5EF4-FFF2-40B4-BE49-F238E27FC236}">
                <a16:creationId xmlns:a16="http://schemas.microsoft.com/office/drawing/2014/main" id="{023DC38A-F82C-47DE-943F-19D8C3AE2D52}"/>
              </a:ext>
            </a:extLst>
          </p:cNvPr>
          <p:cNvSpPr/>
          <p:nvPr/>
        </p:nvSpPr>
        <p:spPr>
          <a:xfrm>
            <a:off x="382223" y="1937404"/>
            <a:ext cx="5341683" cy="2954655"/>
          </a:xfrm>
          <a:prstGeom prst="rect">
            <a:avLst/>
          </a:prstGeom>
        </p:spPr>
        <p:txBody>
          <a:bodyPr wrap="square">
            <a:spAutoFit/>
          </a:bodyPr>
          <a:lstStyle/>
          <a:p>
            <a:pPr>
              <a:spcBef>
                <a:spcPts val="1200"/>
              </a:spcBef>
            </a:pPr>
            <a:r>
              <a:rPr lang="en-US" sz="2200" dirty="0">
                <a:solidFill>
                  <a:schemeClr val="bg1"/>
                </a:solidFill>
                <a:latin typeface="Arial" panose="020B0604020202020204" pitchFamily="34" charset="0"/>
                <a:cs typeface="Arial" panose="020B0604020202020204" pitchFamily="34" charset="0"/>
              </a:rPr>
              <a:t>It can be hard to reach out for support if you or a colleague is struggling, whether it’s with stress, feelings of burnout or another challenge. </a:t>
            </a:r>
          </a:p>
          <a:p>
            <a:pPr>
              <a:spcBef>
                <a:spcPts val="1200"/>
              </a:spcBef>
            </a:pPr>
            <a:r>
              <a:rPr lang="en-US" sz="2200" dirty="0">
                <a:solidFill>
                  <a:schemeClr val="bg1"/>
                </a:solidFill>
                <a:latin typeface="Arial" panose="020B0604020202020204" pitchFamily="34" charset="0"/>
                <a:cs typeface="Arial" panose="020B0604020202020204" pitchFamily="34" charset="0"/>
              </a:rPr>
              <a:t>One way to help face these issues is to plan for them in advance. A personal crisis management plan is meant to do just that. </a:t>
            </a:r>
          </a:p>
        </p:txBody>
      </p:sp>
      <p:pic>
        <p:nvPicPr>
          <p:cNvPr id="5" name="Graphic 4">
            <a:extLst>
              <a:ext uri="{FF2B5EF4-FFF2-40B4-BE49-F238E27FC236}">
                <a16:creationId xmlns:a16="http://schemas.microsoft.com/office/drawing/2014/main" id="{8A9909DB-74B3-9C40-AA34-81A0D762FA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2070" y="6110514"/>
            <a:ext cx="1843617" cy="609003"/>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7067C94D-3D9F-4B08-AB29-C8D9BB839C89}"/>
              </a:ext>
            </a:extLst>
          </p:cNvPr>
          <p:cNvPicPr>
            <a:picLocks noChangeAspect="1"/>
          </p:cNvPicPr>
          <p:nvPr/>
        </p:nvPicPr>
        <p:blipFill>
          <a:blip r:embed="rId5"/>
          <a:stretch>
            <a:fillRect/>
          </a:stretch>
        </p:blipFill>
        <p:spPr>
          <a:xfrm rot="540008">
            <a:off x="7103918" y="676894"/>
            <a:ext cx="3886200" cy="5029200"/>
          </a:xfrm>
          <a:prstGeom prst="rect">
            <a:avLst/>
          </a:prstGeom>
          <a:ln>
            <a:solidFill>
              <a:srgbClr val="FF8200"/>
            </a:solidFill>
          </a:ln>
        </p:spPr>
      </p:pic>
    </p:spTree>
    <p:extLst>
      <p:ext uri="{BB962C8B-B14F-4D97-AF65-F5344CB8AC3E}">
        <p14:creationId xmlns:p14="http://schemas.microsoft.com/office/powerpoint/2010/main" val="1943026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0402AB-EEF6-49B1-A437-F59D476880EA}"/>
              </a:ext>
            </a:extLst>
          </p:cNvPr>
          <p:cNvPicPr>
            <a:picLocks noChangeAspect="1"/>
          </p:cNvPicPr>
          <p:nvPr/>
        </p:nvPicPr>
        <p:blipFill>
          <a:blip r:embed="rId2"/>
          <a:srcRect/>
          <a:stretch/>
        </p:blipFill>
        <p:spPr>
          <a:xfrm>
            <a:off x="20" y="10"/>
            <a:ext cx="12191980" cy="6857990"/>
          </a:xfrm>
          <a:prstGeom prst="rect">
            <a:avLst/>
          </a:prstGeom>
        </p:spPr>
      </p:pic>
      <p:pic>
        <p:nvPicPr>
          <p:cNvPr id="4" name="Graphic 3">
            <a:extLst>
              <a:ext uri="{FF2B5EF4-FFF2-40B4-BE49-F238E27FC236}">
                <a16:creationId xmlns:a16="http://schemas.microsoft.com/office/drawing/2014/main" id="{2BB95E8E-79E6-544F-84CB-84DEB91ABB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7688" y="5022476"/>
            <a:ext cx="4184995" cy="1835524"/>
          </a:xfrm>
          <a:prstGeom prst="rect">
            <a:avLst/>
          </a:prstGeom>
        </p:spPr>
      </p:pic>
    </p:spTree>
    <p:extLst>
      <p:ext uri="{BB962C8B-B14F-4D97-AF65-F5344CB8AC3E}">
        <p14:creationId xmlns:p14="http://schemas.microsoft.com/office/powerpoint/2010/main" val="792964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5A1828-571C-495E-ADB2-4A6651EA0C61}"/>
              </a:ext>
            </a:extLst>
          </p:cNvPr>
          <p:cNvSpPr/>
          <p:nvPr/>
        </p:nvSpPr>
        <p:spPr>
          <a:xfrm>
            <a:off x="-66702" y="-1"/>
            <a:ext cx="6162702" cy="6858001"/>
          </a:xfrm>
          <a:prstGeom prst="rect">
            <a:avLst/>
          </a:prstGeom>
          <a:solidFill>
            <a:srgbClr val="004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F403BB63-7DCF-4582-BE3D-983F2C01362B}"/>
              </a:ext>
            </a:extLst>
          </p:cNvPr>
          <p:cNvSpPr txBox="1">
            <a:spLocks/>
          </p:cNvSpPr>
          <p:nvPr/>
        </p:nvSpPr>
        <p:spPr>
          <a:xfrm>
            <a:off x="397511" y="796390"/>
            <a:ext cx="5195767" cy="519470"/>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sz="3200" kern="1200">
                <a:solidFill>
                  <a:srgbClr val="009CDE"/>
                </a:solidFill>
                <a:latin typeface="Museo Slab 5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000" b="1" dirty="0">
                <a:solidFill>
                  <a:schemeClr val="bg1"/>
                </a:solidFill>
                <a:latin typeface="Arial" panose="020B0604020202020204" pitchFamily="34" charset="0"/>
                <a:cs typeface="Arial" panose="020B0604020202020204" pitchFamily="34" charset="0"/>
              </a:rPr>
              <a:t>Start a Meaningful Conversation</a:t>
            </a:r>
          </a:p>
        </p:txBody>
      </p:sp>
      <p:sp>
        <p:nvSpPr>
          <p:cNvPr id="11" name="Rectangle 10">
            <a:extLst>
              <a:ext uri="{FF2B5EF4-FFF2-40B4-BE49-F238E27FC236}">
                <a16:creationId xmlns:a16="http://schemas.microsoft.com/office/drawing/2014/main" id="{9A368D1F-28A0-4C17-8331-D95D7FBCE578}"/>
              </a:ext>
            </a:extLst>
          </p:cNvPr>
          <p:cNvSpPr/>
          <p:nvPr/>
        </p:nvSpPr>
        <p:spPr>
          <a:xfrm>
            <a:off x="382223" y="1937404"/>
            <a:ext cx="5341683" cy="2400657"/>
          </a:xfrm>
          <a:prstGeom prst="rect">
            <a:avLst/>
          </a:prstGeom>
        </p:spPr>
        <p:txBody>
          <a:bodyPr wrap="square">
            <a:spAutoFit/>
          </a:bodyPr>
          <a:lstStyle/>
          <a:p>
            <a:pPr>
              <a:spcBef>
                <a:spcPts val="1200"/>
              </a:spcBef>
            </a:pPr>
            <a:r>
              <a:rPr lang="en-US" sz="2200" dirty="0">
                <a:solidFill>
                  <a:schemeClr val="bg1"/>
                </a:solidFill>
                <a:latin typeface="Arial" panose="020B0604020202020204" pitchFamily="34" charset="0"/>
                <a:cs typeface="Arial" panose="020B0604020202020204" pitchFamily="34" charset="0"/>
              </a:rPr>
              <a:t>1. Prepare for the conversation</a:t>
            </a:r>
          </a:p>
          <a:p>
            <a:pPr>
              <a:spcBef>
                <a:spcPts val="1200"/>
              </a:spcBef>
            </a:pPr>
            <a:r>
              <a:rPr lang="en-US" sz="2200" dirty="0">
                <a:solidFill>
                  <a:schemeClr val="bg1"/>
                </a:solidFill>
                <a:latin typeface="Arial" panose="020B0604020202020204" pitchFamily="34" charset="0"/>
                <a:cs typeface="Arial" panose="020B0604020202020204" pitchFamily="34" charset="0"/>
              </a:rPr>
              <a:t>2. Find the right time</a:t>
            </a:r>
          </a:p>
          <a:p>
            <a:pPr>
              <a:spcBef>
                <a:spcPts val="1200"/>
              </a:spcBef>
            </a:pPr>
            <a:r>
              <a:rPr lang="en-US" sz="2200" dirty="0">
                <a:solidFill>
                  <a:schemeClr val="bg1"/>
                </a:solidFill>
                <a:latin typeface="Arial" panose="020B0604020202020204" pitchFamily="34" charset="0"/>
                <a:cs typeface="Arial" panose="020B0604020202020204" pitchFamily="34" charset="0"/>
              </a:rPr>
              <a:t>3. Choose the right language</a:t>
            </a:r>
          </a:p>
          <a:p>
            <a:pPr>
              <a:spcBef>
                <a:spcPts val="1200"/>
              </a:spcBef>
            </a:pPr>
            <a:r>
              <a:rPr lang="en-US" sz="2200" dirty="0">
                <a:solidFill>
                  <a:schemeClr val="bg1"/>
                </a:solidFill>
                <a:latin typeface="Arial" panose="020B0604020202020204" pitchFamily="34" charset="0"/>
                <a:cs typeface="Arial" panose="020B0604020202020204" pitchFamily="34" charset="0"/>
              </a:rPr>
              <a:t>4. Listen, actively</a:t>
            </a:r>
          </a:p>
          <a:p>
            <a:pPr>
              <a:spcBef>
                <a:spcPts val="1200"/>
              </a:spcBef>
            </a:pPr>
            <a:r>
              <a:rPr lang="en-US" sz="2200" dirty="0">
                <a:solidFill>
                  <a:schemeClr val="bg1"/>
                </a:solidFill>
                <a:latin typeface="Arial" panose="020B0604020202020204" pitchFamily="34" charset="0"/>
                <a:cs typeface="Arial" panose="020B0604020202020204" pitchFamily="34" charset="0"/>
              </a:rPr>
              <a:t>5. Navigate resistance</a:t>
            </a:r>
          </a:p>
        </p:txBody>
      </p:sp>
      <p:pic>
        <p:nvPicPr>
          <p:cNvPr id="12" name="Graphic 11">
            <a:extLst>
              <a:ext uri="{FF2B5EF4-FFF2-40B4-BE49-F238E27FC236}">
                <a16:creationId xmlns:a16="http://schemas.microsoft.com/office/drawing/2014/main" id="{CD0E5E0B-F29F-4CC5-8972-09D26D38EE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12070" y="6110514"/>
            <a:ext cx="1843617" cy="609003"/>
          </a:xfrm>
          <a:prstGeom prst="rect">
            <a:avLst/>
          </a:prstGeom>
        </p:spPr>
      </p:pic>
      <p:pic>
        <p:nvPicPr>
          <p:cNvPr id="3" name="Picture 2" descr="Timeline&#10;&#10;Description automatically generated">
            <a:extLst>
              <a:ext uri="{FF2B5EF4-FFF2-40B4-BE49-F238E27FC236}">
                <a16:creationId xmlns:a16="http://schemas.microsoft.com/office/drawing/2014/main" id="{36EEBCCA-B602-40BD-B054-B568FEAA0E2E}"/>
              </a:ext>
            </a:extLst>
          </p:cNvPr>
          <p:cNvPicPr>
            <a:picLocks noChangeAspect="1"/>
          </p:cNvPicPr>
          <p:nvPr/>
        </p:nvPicPr>
        <p:blipFill>
          <a:blip r:embed="rId4"/>
          <a:stretch>
            <a:fillRect/>
          </a:stretch>
        </p:blipFill>
        <p:spPr>
          <a:xfrm rot="335968">
            <a:off x="7353299" y="623132"/>
            <a:ext cx="3886200" cy="5029200"/>
          </a:xfrm>
          <a:prstGeom prst="rect">
            <a:avLst/>
          </a:prstGeom>
          <a:ln>
            <a:solidFill>
              <a:srgbClr val="FF8200"/>
            </a:solidFill>
          </a:ln>
        </p:spPr>
      </p:pic>
    </p:spTree>
    <p:extLst>
      <p:ext uri="{BB962C8B-B14F-4D97-AF65-F5344CB8AC3E}">
        <p14:creationId xmlns:p14="http://schemas.microsoft.com/office/powerpoint/2010/main" val="3918349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0402AB-EEF6-49B1-A437-F59D476880EA}"/>
              </a:ext>
            </a:extLst>
          </p:cNvPr>
          <p:cNvPicPr>
            <a:picLocks noChangeAspect="1"/>
          </p:cNvPicPr>
          <p:nvPr/>
        </p:nvPicPr>
        <p:blipFill>
          <a:blip r:embed="rId2"/>
          <a:srcRect/>
          <a:stretch/>
        </p:blipFill>
        <p:spPr>
          <a:xfrm>
            <a:off x="20" y="10"/>
            <a:ext cx="12191980" cy="6857990"/>
          </a:xfrm>
          <a:prstGeom prst="rect">
            <a:avLst/>
          </a:prstGeom>
        </p:spPr>
      </p:pic>
      <p:pic>
        <p:nvPicPr>
          <p:cNvPr id="4" name="Graphic 3">
            <a:extLst>
              <a:ext uri="{FF2B5EF4-FFF2-40B4-BE49-F238E27FC236}">
                <a16:creationId xmlns:a16="http://schemas.microsoft.com/office/drawing/2014/main" id="{6ACD50CE-946A-7D44-9A40-30F68C5D5C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7688" y="5022476"/>
            <a:ext cx="4184995" cy="1835524"/>
          </a:xfrm>
          <a:prstGeom prst="rect">
            <a:avLst/>
          </a:prstGeom>
        </p:spPr>
      </p:pic>
    </p:spTree>
    <p:extLst>
      <p:ext uri="{BB962C8B-B14F-4D97-AF65-F5344CB8AC3E}">
        <p14:creationId xmlns:p14="http://schemas.microsoft.com/office/powerpoint/2010/main" val="3430734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5A1828-571C-495E-ADB2-4A6651EA0C61}"/>
              </a:ext>
            </a:extLst>
          </p:cNvPr>
          <p:cNvSpPr/>
          <p:nvPr/>
        </p:nvSpPr>
        <p:spPr>
          <a:xfrm>
            <a:off x="-66702" y="-1"/>
            <a:ext cx="6162702" cy="6858001"/>
          </a:xfrm>
          <a:prstGeom prst="rect">
            <a:avLst/>
          </a:prstGeom>
          <a:solidFill>
            <a:srgbClr val="004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F403BB63-7DCF-4582-BE3D-983F2C01362B}"/>
              </a:ext>
            </a:extLst>
          </p:cNvPr>
          <p:cNvSpPr txBox="1">
            <a:spLocks/>
          </p:cNvSpPr>
          <p:nvPr/>
        </p:nvSpPr>
        <p:spPr>
          <a:xfrm>
            <a:off x="397511" y="796390"/>
            <a:ext cx="5195767" cy="519470"/>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sz="3200" kern="1200">
                <a:solidFill>
                  <a:srgbClr val="009CDE"/>
                </a:solidFill>
                <a:latin typeface="Museo Slab 5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000" b="1" dirty="0">
                <a:solidFill>
                  <a:schemeClr val="bg1"/>
                </a:solidFill>
                <a:latin typeface="Arial" panose="020B0604020202020204" pitchFamily="34" charset="0"/>
                <a:cs typeface="Arial" panose="020B0604020202020204" pitchFamily="34" charset="0"/>
              </a:rPr>
              <a:t>Understand Structural Barriers</a:t>
            </a:r>
          </a:p>
        </p:txBody>
      </p:sp>
      <p:sp>
        <p:nvSpPr>
          <p:cNvPr id="11" name="Rectangle 10">
            <a:extLst>
              <a:ext uri="{FF2B5EF4-FFF2-40B4-BE49-F238E27FC236}">
                <a16:creationId xmlns:a16="http://schemas.microsoft.com/office/drawing/2014/main" id="{9A368D1F-28A0-4C17-8331-D95D7FBCE578}"/>
              </a:ext>
            </a:extLst>
          </p:cNvPr>
          <p:cNvSpPr/>
          <p:nvPr/>
        </p:nvSpPr>
        <p:spPr>
          <a:xfrm>
            <a:off x="382223" y="1937404"/>
            <a:ext cx="5341683" cy="4585871"/>
          </a:xfrm>
          <a:prstGeom prst="rect">
            <a:avLst/>
          </a:prstGeom>
        </p:spPr>
        <p:txBody>
          <a:bodyPr wrap="square">
            <a:spAutoFit/>
          </a:bodyPr>
          <a:lstStyle/>
          <a:p>
            <a:pPr marL="457200" indent="-457200">
              <a:spcBef>
                <a:spcPts val="1200"/>
              </a:spcBef>
              <a:buAutoNum type="arabicPeriod"/>
            </a:pPr>
            <a:r>
              <a:rPr lang="en-US" sz="2200" dirty="0">
                <a:solidFill>
                  <a:schemeClr val="bg1"/>
                </a:solidFill>
                <a:latin typeface="Arial" panose="020B0604020202020204" pitchFamily="34" charset="0"/>
                <a:cs typeface="Arial" panose="020B0604020202020204" pitchFamily="34" charset="0"/>
              </a:rPr>
              <a:t>State Medical Licensure &amp; Renewal Applications</a:t>
            </a:r>
          </a:p>
          <a:p>
            <a:pPr marL="457200" indent="-457200">
              <a:spcBef>
                <a:spcPts val="1200"/>
              </a:spcBef>
              <a:buAutoNum type="arabicPeriod"/>
            </a:pPr>
            <a:r>
              <a:rPr lang="en-US" sz="2200" dirty="0">
                <a:solidFill>
                  <a:schemeClr val="bg1"/>
                </a:solidFill>
                <a:latin typeface="Arial" panose="020B0604020202020204" pitchFamily="34" charset="0"/>
                <a:cs typeface="Arial" panose="020B0604020202020204" pitchFamily="34" charset="0"/>
              </a:rPr>
              <a:t>Hospital &amp; Health System Privileging &amp; Credentialing Applications</a:t>
            </a:r>
          </a:p>
          <a:p>
            <a:pPr marL="457200" indent="-457200">
              <a:spcBef>
                <a:spcPts val="1200"/>
              </a:spcBef>
              <a:buAutoNum type="arabicPeriod"/>
            </a:pPr>
            <a:r>
              <a:rPr lang="en-US" sz="2200" dirty="0">
                <a:solidFill>
                  <a:schemeClr val="bg1"/>
                </a:solidFill>
                <a:latin typeface="Arial" panose="020B0604020202020204" pitchFamily="34" charset="0"/>
                <a:cs typeface="Arial" panose="020B0604020202020204" pitchFamily="34" charset="0"/>
              </a:rPr>
              <a:t>Commercial Insurance Credentialing</a:t>
            </a:r>
          </a:p>
          <a:p>
            <a:pPr marL="457200" indent="-457200">
              <a:spcBef>
                <a:spcPts val="1200"/>
              </a:spcBef>
              <a:buAutoNum type="arabicPeriod"/>
            </a:pPr>
            <a:r>
              <a:rPr lang="en-US" sz="2200" dirty="0">
                <a:solidFill>
                  <a:schemeClr val="bg1"/>
                </a:solidFill>
                <a:latin typeface="Arial" panose="020B0604020202020204" pitchFamily="34" charset="0"/>
                <a:cs typeface="Arial" panose="020B0604020202020204" pitchFamily="34" charset="0"/>
              </a:rPr>
              <a:t>Malpractice Insurance Application</a:t>
            </a:r>
          </a:p>
          <a:p>
            <a:pPr marL="457200" indent="-457200">
              <a:spcBef>
                <a:spcPts val="1200"/>
              </a:spcBef>
              <a:buAutoNum type="arabicPeriod"/>
            </a:pPr>
            <a:r>
              <a:rPr lang="en-US" sz="2200" dirty="0">
                <a:solidFill>
                  <a:schemeClr val="bg1"/>
                </a:solidFill>
                <a:latin typeface="Arial" panose="020B0604020202020204" pitchFamily="34" charset="0"/>
                <a:cs typeface="Arial" panose="020B0604020202020204" pitchFamily="34" charset="0"/>
              </a:rPr>
              <a:t>Legal Discovery Process During Lawsuits</a:t>
            </a:r>
          </a:p>
          <a:p>
            <a:pPr marL="457200" indent="-457200">
              <a:spcBef>
                <a:spcPts val="1200"/>
              </a:spcBef>
              <a:buAutoNum type="arabicPeriod"/>
            </a:pPr>
            <a:r>
              <a:rPr lang="en-US" sz="2200" dirty="0">
                <a:solidFill>
                  <a:schemeClr val="bg1"/>
                </a:solidFill>
                <a:latin typeface="Arial" panose="020B0604020202020204" pitchFamily="34" charset="0"/>
                <a:cs typeface="Arial" panose="020B0604020202020204" pitchFamily="34" charset="0"/>
              </a:rPr>
              <a:t>Mental Health Insurance Requiring Treatment Where the Physician Works</a:t>
            </a:r>
          </a:p>
        </p:txBody>
      </p:sp>
      <p:pic>
        <p:nvPicPr>
          <p:cNvPr id="12" name="Graphic 11">
            <a:extLst>
              <a:ext uri="{FF2B5EF4-FFF2-40B4-BE49-F238E27FC236}">
                <a16:creationId xmlns:a16="http://schemas.microsoft.com/office/drawing/2014/main" id="{CD0E5E0B-F29F-4CC5-8972-09D26D38EE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12070" y="6110514"/>
            <a:ext cx="1843617" cy="609003"/>
          </a:xfrm>
          <a:prstGeom prst="rect">
            <a:avLst/>
          </a:prstGeom>
        </p:spPr>
      </p:pic>
      <p:pic>
        <p:nvPicPr>
          <p:cNvPr id="3" name="Picture 2" descr="Text&#10;&#10;Description automatically generated">
            <a:extLst>
              <a:ext uri="{FF2B5EF4-FFF2-40B4-BE49-F238E27FC236}">
                <a16:creationId xmlns:a16="http://schemas.microsoft.com/office/drawing/2014/main" id="{C1ECC6CB-FAD9-4BE3-AA77-5D7F6A466DC3}"/>
              </a:ext>
            </a:extLst>
          </p:cNvPr>
          <p:cNvPicPr>
            <a:picLocks noChangeAspect="1"/>
          </p:cNvPicPr>
          <p:nvPr/>
        </p:nvPicPr>
        <p:blipFill>
          <a:blip r:embed="rId4"/>
          <a:stretch>
            <a:fillRect/>
          </a:stretch>
        </p:blipFill>
        <p:spPr>
          <a:xfrm rot="651631">
            <a:off x="7246421" y="653143"/>
            <a:ext cx="3886200" cy="5029200"/>
          </a:xfrm>
          <a:prstGeom prst="rect">
            <a:avLst/>
          </a:prstGeom>
          <a:ln>
            <a:solidFill>
              <a:srgbClr val="FF8200"/>
            </a:solidFill>
          </a:ln>
        </p:spPr>
      </p:pic>
    </p:spTree>
    <p:extLst>
      <p:ext uri="{BB962C8B-B14F-4D97-AF65-F5344CB8AC3E}">
        <p14:creationId xmlns:p14="http://schemas.microsoft.com/office/powerpoint/2010/main" val="1605891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0402AB-EEF6-49B1-A437-F59D476880EA}"/>
              </a:ext>
            </a:extLst>
          </p:cNvPr>
          <p:cNvPicPr>
            <a:picLocks noChangeAspect="1"/>
          </p:cNvPicPr>
          <p:nvPr/>
        </p:nvPicPr>
        <p:blipFill>
          <a:blip r:embed="rId2"/>
          <a:srcRect/>
          <a:stretch/>
        </p:blipFill>
        <p:spPr>
          <a:xfrm>
            <a:off x="20" y="10"/>
            <a:ext cx="12191980" cy="6857990"/>
          </a:xfrm>
          <a:prstGeom prst="rect">
            <a:avLst/>
          </a:prstGeom>
        </p:spPr>
      </p:pic>
      <p:pic>
        <p:nvPicPr>
          <p:cNvPr id="4" name="Graphic 3">
            <a:extLst>
              <a:ext uri="{FF2B5EF4-FFF2-40B4-BE49-F238E27FC236}">
                <a16:creationId xmlns:a16="http://schemas.microsoft.com/office/drawing/2014/main" id="{6BC4D172-137B-2A49-A125-FC4FDBDE3C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7688" y="5022476"/>
            <a:ext cx="4184995" cy="1835524"/>
          </a:xfrm>
          <a:prstGeom prst="rect">
            <a:avLst/>
          </a:prstGeom>
        </p:spPr>
      </p:pic>
    </p:spTree>
    <p:extLst>
      <p:ext uri="{BB962C8B-B14F-4D97-AF65-F5344CB8AC3E}">
        <p14:creationId xmlns:p14="http://schemas.microsoft.com/office/powerpoint/2010/main" val="51185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5A1828-571C-495E-ADB2-4A6651EA0C61}"/>
              </a:ext>
            </a:extLst>
          </p:cNvPr>
          <p:cNvSpPr/>
          <p:nvPr/>
        </p:nvSpPr>
        <p:spPr>
          <a:xfrm>
            <a:off x="-66702" y="-1"/>
            <a:ext cx="6162702" cy="6858001"/>
          </a:xfrm>
          <a:prstGeom prst="rect">
            <a:avLst/>
          </a:prstGeom>
          <a:solidFill>
            <a:srgbClr val="004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F403BB63-7DCF-4582-BE3D-983F2C01362B}"/>
              </a:ext>
            </a:extLst>
          </p:cNvPr>
          <p:cNvSpPr txBox="1">
            <a:spLocks/>
          </p:cNvSpPr>
          <p:nvPr/>
        </p:nvSpPr>
        <p:spPr>
          <a:xfrm>
            <a:off x="397511" y="796390"/>
            <a:ext cx="5195767" cy="519470"/>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sz="3200" kern="1200">
                <a:solidFill>
                  <a:srgbClr val="009CDE"/>
                </a:solidFill>
                <a:latin typeface="Museo Slab 5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000" b="1" dirty="0">
                <a:solidFill>
                  <a:schemeClr val="bg1"/>
                </a:solidFill>
                <a:latin typeface="Arial" panose="020B0604020202020204" pitchFamily="34" charset="0"/>
                <a:cs typeface="Arial" panose="020B0604020202020204" pitchFamily="34" charset="0"/>
              </a:rPr>
              <a:t>Create a Culture of Wellbeing</a:t>
            </a:r>
          </a:p>
        </p:txBody>
      </p:sp>
      <p:sp>
        <p:nvSpPr>
          <p:cNvPr id="11" name="Rectangle 10">
            <a:extLst>
              <a:ext uri="{FF2B5EF4-FFF2-40B4-BE49-F238E27FC236}">
                <a16:creationId xmlns:a16="http://schemas.microsoft.com/office/drawing/2014/main" id="{9A368D1F-28A0-4C17-8331-D95D7FBCE578}"/>
              </a:ext>
            </a:extLst>
          </p:cNvPr>
          <p:cNvSpPr/>
          <p:nvPr/>
        </p:nvSpPr>
        <p:spPr>
          <a:xfrm>
            <a:off x="382223" y="1937404"/>
            <a:ext cx="5211055" cy="2616101"/>
          </a:xfrm>
          <a:prstGeom prst="rect">
            <a:avLst/>
          </a:prstGeom>
        </p:spPr>
        <p:txBody>
          <a:bodyPr wrap="square">
            <a:spAutoFit/>
          </a:bodyPr>
          <a:lstStyle/>
          <a:p>
            <a:pPr>
              <a:spcBef>
                <a:spcPts val="1200"/>
              </a:spcBef>
            </a:pPr>
            <a:r>
              <a:rPr lang="en-US" sz="2200" dirty="0">
                <a:solidFill>
                  <a:schemeClr val="bg1"/>
                </a:solidFill>
                <a:latin typeface="Arial" panose="020B0604020202020204" pitchFamily="34" charset="0"/>
                <a:cs typeface="Arial" panose="020B0604020202020204" pitchFamily="34" charset="0"/>
              </a:rPr>
              <a:t>Commit to reducing burnout, safeguarding job satisfaction and viewing seeking mental health services as a sign of strength, by joining the </a:t>
            </a:r>
            <a:r>
              <a:rPr lang="en-US" sz="22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ALL IN: WellBeing First for Healthcare campaign</a:t>
            </a:r>
            <a:r>
              <a:rPr lang="en-US" sz="2200" dirty="0">
                <a:solidFill>
                  <a:schemeClr val="bg1"/>
                </a:solidFill>
                <a:latin typeface="Arial" panose="020B0604020202020204" pitchFamily="34" charset="0"/>
                <a:cs typeface="Arial" panose="020B0604020202020204" pitchFamily="34" charset="0"/>
              </a:rPr>
              <a:t>.</a:t>
            </a:r>
          </a:p>
          <a:p>
            <a:pPr>
              <a:spcBef>
                <a:spcPts val="1200"/>
              </a:spcBef>
            </a:pPr>
            <a:endParaRPr lang="en-US" sz="2200" dirty="0">
              <a:solidFill>
                <a:schemeClr val="bg1"/>
              </a:solidFill>
              <a:latin typeface="Arial" panose="020B0604020202020204" pitchFamily="34" charset="0"/>
              <a:cs typeface="Arial" panose="020B0604020202020204" pitchFamily="34" charset="0"/>
            </a:endParaRPr>
          </a:p>
        </p:txBody>
      </p:sp>
      <p:pic>
        <p:nvPicPr>
          <p:cNvPr id="12" name="Graphic 11">
            <a:extLst>
              <a:ext uri="{FF2B5EF4-FFF2-40B4-BE49-F238E27FC236}">
                <a16:creationId xmlns:a16="http://schemas.microsoft.com/office/drawing/2014/main" id="{CD0E5E0B-F29F-4CC5-8972-09D26D38EE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2070" y="6110514"/>
            <a:ext cx="1843617" cy="609003"/>
          </a:xfrm>
          <a:prstGeom prst="rect">
            <a:avLst/>
          </a:prstGeom>
        </p:spPr>
      </p:pic>
      <p:pic>
        <p:nvPicPr>
          <p:cNvPr id="6" name="Picture 5">
            <a:extLst>
              <a:ext uri="{FF2B5EF4-FFF2-40B4-BE49-F238E27FC236}">
                <a16:creationId xmlns:a16="http://schemas.microsoft.com/office/drawing/2014/main" id="{4797AAE9-69CB-4C47-ABD2-D4FCE0D1B64F}"/>
              </a:ext>
            </a:extLst>
          </p:cNvPr>
          <p:cNvPicPr>
            <a:picLocks noChangeAspect="1"/>
          </p:cNvPicPr>
          <p:nvPr/>
        </p:nvPicPr>
        <p:blipFill rotWithShape="1">
          <a:blip r:embed="rId5"/>
          <a:srcRect b="12702"/>
          <a:stretch/>
        </p:blipFill>
        <p:spPr>
          <a:xfrm rot="381894">
            <a:off x="7233094" y="1016131"/>
            <a:ext cx="4208590" cy="4393415"/>
          </a:xfrm>
          <a:prstGeom prst="rect">
            <a:avLst/>
          </a:prstGeom>
          <a:ln w="3175">
            <a:solidFill>
              <a:srgbClr val="FF8200"/>
            </a:solidFill>
          </a:ln>
        </p:spPr>
      </p:pic>
    </p:spTree>
    <p:extLst>
      <p:ext uri="{BB962C8B-B14F-4D97-AF65-F5344CB8AC3E}">
        <p14:creationId xmlns:p14="http://schemas.microsoft.com/office/powerpoint/2010/main" val="2964929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514E2F-2151-4D48-89AA-3DA19CCC1559}"/>
              </a:ext>
            </a:extLst>
          </p:cNvPr>
          <p:cNvSpPr/>
          <p:nvPr/>
        </p:nvSpPr>
        <p:spPr>
          <a:xfrm>
            <a:off x="420212" y="335845"/>
            <a:ext cx="5580847" cy="6186309"/>
          </a:xfrm>
          <a:prstGeom prst="rect">
            <a:avLst/>
          </a:prstGeom>
        </p:spPr>
        <p:txBody>
          <a:bodyPr wrap="square" lIns="91440" tIns="45720" rIns="91440" bIns="45720" anchor="t">
            <a:spAutoFit/>
          </a:bodyPr>
          <a:lstStyle/>
          <a:p>
            <a:pPr fontAlgn="base"/>
            <a:r>
              <a:rPr lang="en-US" b="1" dirty="0">
                <a:solidFill>
                  <a:srgbClr val="004987"/>
                </a:solidFill>
                <a:latin typeface="Arial" panose="020B0604020202020204" pitchFamily="34" charset="0"/>
                <a:cs typeface="Arial" panose="020B0604020202020204" pitchFamily="34" charset="0"/>
              </a:rPr>
              <a:t>Physicians have one of the highest suicide rates of any profession. More than half of physicians know a physician who has either considered, attempted or died by suicide in their career. It’s estimated that one million Americans lose their physician to suicide each year.</a:t>
            </a:r>
          </a:p>
          <a:p>
            <a:pPr fontAlgn="base"/>
            <a:endParaRPr lang="en-US" b="1" dirty="0">
              <a:solidFill>
                <a:srgbClr val="3DB9F0"/>
              </a:solidFill>
              <a:latin typeface="Arial" panose="020B0604020202020204" pitchFamily="34" charset="0"/>
              <a:cs typeface="Arial" panose="020B0604020202020204" pitchFamily="34" charset="0"/>
            </a:endParaRPr>
          </a:p>
          <a:p>
            <a:pPr fontAlgn="base"/>
            <a:r>
              <a:rPr lang="en-US" b="1" dirty="0">
                <a:solidFill>
                  <a:srgbClr val="FF8200"/>
                </a:solidFill>
                <a:latin typeface="Arial" panose="020B0604020202020204" pitchFamily="34" charset="0"/>
                <a:cs typeface="Arial" panose="020B0604020202020204" pitchFamily="34" charset="0"/>
              </a:rPr>
              <a:t>We can all help prevent physician suicide.</a:t>
            </a:r>
            <a:endParaRPr lang="en-US" b="1" dirty="0">
              <a:solidFill>
                <a:srgbClr val="3DB9F0"/>
              </a:solidFill>
              <a:latin typeface="Arial" panose="020B0604020202020204" pitchFamily="34" charset="0"/>
              <a:cs typeface="Arial" panose="020B0604020202020204" pitchFamily="34" charset="0"/>
            </a:endParaRPr>
          </a:p>
          <a:p>
            <a:pPr fontAlgn="base"/>
            <a:endParaRPr lang="en-US" dirty="0">
              <a:solidFill>
                <a:srgbClr val="3DB9F0"/>
              </a:solidFill>
              <a:latin typeface="Arial" panose="020B0604020202020204" pitchFamily="34" charset="0"/>
              <a:cs typeface="Arial" panose="020B0604020202020204" pitchFamily="34" charset="0"/>
            </a:endParaRPr>
          </a:p>
          <a:p>
            <a:pPr fontAlgn="base"/>
            <a:r>
              <a:rPr lang="en-US" dirty="0">
                <a:solidFill>
                  <a:schemeClr val="tx1">
                    <a:lumMod val="75000"/>
                    <a:lumOff val="25000"/>
                  </a:schemeClr>
                </a:solidFill>
                <a:latin typeface="Arial" panose="020B0604020202020204" pitchFamily="34" charset="0"/>
                <a:cs typeface="Arial" panose="020B0604020202020204" pitchFamily="34" charset="0"/>
              </a:rPr>
              <a:t>While physician suicide was a crisis long before COVID-19, the demands of the pandemic has created a sense of urgency to better support physicians’ mental health and wellbeing.</a:t>
            </a:r>
          </a:p>
          <a:p>
            <a:pPr fontAlgn="base"/>
            <a:endParaRPr lang="en-US" dirty="0">
              <a:solidFill>
                <a:schemeClr val="tx1">
                  <a:lumMod val="75000"/>
                  <a:lumOff val="25000"/>
                </a:schemeClr>
              </a:solidFill>
              <a:latin typeface="Arial" panose="020B0604020202020204" pitchFamily="34" charset="0"/>
              <a:cs typeface="Arial" panose="020B0604020202020204" pitchFamily="34" charset="0"/>
            </a:endParaRPr>
          </a:p>
          <a:p>
            <a:pPr fontAlgn="base"/>
            <a:r>
              <a:rPr lang="en-US" dirty="0">
                <a:solidFill>
                  <a:schemeClr val="tx1">
                    <a:lumMod val="75000"/>
                    <a:lumOff val="25000"/>
                  </a:schemeClr>
                </a:solidFill>
                <a:latin typeface="Arial" panose="020B0604020202020204" pitchFamily="34" charset="0"/>
                <a:cs typeface="Arial" panose="020B0604020202020204" pitchFamily="34" charset="0"/>
              </a:rPr>
              <a:t>National Physician Suicide Awareness Day (</a:t>
            </a:r>
            <a:r>
              <a:rPr lang="en-US" b="1" dirty="0">
                <a:solidFill>
                  <a:schemeClr val="tx1">
                    <a:lumMod val="75000"/>
                    <a:lumOff val="25000"/>
                  </a:schemeClr>
                </a:solidFill>
                <a:latin typeface="Arial" panose="020B0604020202020204" pitchFamily="34" charset="0"/>
                <a:cs typeface="Arial" panose="020B0604020202020204" pitchFamily="34" charset="0"/>
              </a:rPr>
              <a:t>#NPSADay</a:t>
            </a:r>
            <a:r>
              <a:rPr lang="en-US" dirty="0">
                <a:solidFill>
                  <a:schemeClr val="tx1">
                    <a:lumMod val="75000"/>
                    <a:lumOff val="25000"/>
                  </a:schemeClr>
                </a:solidFill>
                <a:latin typeface="Arial" panose="020B0604020202020204" pitchFamily="34" charset="0"/>
                <a:cs typeface="Arial" panose="020B0604020202020204" pitchFamily="34" charset="0"/>
              </a:rPr>
              <a:t>) is a reminder and call to action. It's a time to talk – and to act – so physicians’ struggles don't become mental health emergencies. We can all help prevent physician suicide by learning the signs, starting the conversations, understanding the underlying barriers and sharing the resources that can help those in distress seek mental health care.</a:t>
            </a:r>
          </a:p>
        </p:txBody>
      </p:sp>
      <p:pic>
        <p:nvPicPr>
          <p:cNvPr id="8" name="Graphic 7">
            <a:extLst>
              <a:ext uri="{FF2B5EF4-FFF2-40B4-BE49-F238E27FC236}">
                <a16:creationId xmlns:a16="http://schemas.microsoft.com/office/drawing/2014/main" id="{00769366-E055-7F40-9214-E8E48602FD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56222" y="5022476"/>
            <a:ext cx="4184995" cy="1835524"/>
          </a:xfrm>
          <a:prstGeom prst="rect">
            <a:avLst/>
          </a:prstGeom>
        </p:spPr>
      </p:pic>
      <p:pic>
        <p:nvPicPr>
          <p:cNvPr id="9" name="Picture 8" descr="A picture containing person, person, outdoor&#10;&#10;Description automatically generated">
            <a:extLst>
              <a:ext uri="{FF2B5EF4-FFF2-40B4-BE49-F238E27FC236}">
                <a16:creationId xmlns:a16="http://schemas.microsoft.com/office/drawing/2014/main" id="{C709010F-AA70-4D47-BF4B-824D48F842BF}"/>
              </a:ext>
            </a:extLst>
          </p:cNvPr>
          <p:cNvPicPr>
            <a:picLocks noChangeAspect="1"/>
          </p:cNvPicPr>
          <p:nvPr/>
        </p:nvPicPr>
        <p:blipFill rotWithShape="1">
          <a:blip r:embed="rId5"/>
          <a:srcRect b="22190"/>
          <a:stretch/>
        </p:blipFill>
        <p:spPr>
          <a:xfrm>
            <a:off x="6190942" y="3476803"/>
            <a:ext cx="6001058" cy="3384724"/>
          </a:xfrm>
          <a:prstGeom prst="rect">
            <a:avLst/>
          </a:prstGeom>
        </p:spPr>
      </p:pic>
      <p:pic>
        <p:nvPicPr>
          <p:cNvPr id="13" name="Picture 12" descr="A picture containing person, indoor, hospital room&#10;&#10;Description automatically generated">
            <a:extLst>
              <a:ext uri="{FF2B5EF4-FFF2-40B4-BE49-F238E27FC236}">
                <a16:creationId xmlns:a16="http://schemas.microsoft.com/office/drawing/2014/main" id="{E77F8BA9-F443-47E9-BDAB-0C60AAAE9207}"/>
              </a:ext>
            </a:extLst>
          </p:cNvPr>
          <p:cNvPicPr>
            <a:picLocks noChangeAspect="1"/>
          </p:cNvPicPr>
          <p:nvPr/>
        </p:nvPicPr>
        <p:blipFill rotWithShape="1">
          <a:blip r:embed="rId6"/>
          <a:srcRect t="2580"/>
          <a:stretch/>
        </p:blipFill>
        <p:spPr>
          <a:xfrm>
            <a:off x="6190942" y="0"/>
            <a:ext cx="6001058" cy="3476803"/>
          </a:xfrm>
          <a:prstGeom prst="rect">
            <a:avLst/>
          </a:prstGeom>
        </p:spPr>
      </p:pic>
    </p:spTree>
    <p:extLst>
      <p:ext uri="{BB962C8B-B14F-4D97-AF65-F5344CB8AC3E}">
        <p14:creationId xmlns:p14="http://schemas.microsoft.com/office/powerpoint/2010/main" val="2807687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7B3D7B-2575-4EC6-8159-8007EAD98FED}"/>
              </a:ext>
            </a:extLst>
          </p:cNvPr>
          <p:cNvSpPr>
            <a:spLocks noGrp="1"/>
          </p:cNvSpPr>
          <p:nvPr>
            <p:ph type="body" sz="quarter" idx="11"/>
          </p:nvPr>
        </p:nvSpPr>
        <p:spPr/>
        <p:txBody>
          <a:bodyPr>
            <a:noAutofit/>
          </a:bodyPr>
          <a:lstStyle/>
          <a:p>
            <a:r>
              <a:rPr lang="en-US" sz="4000" b="1" dirty="0">
                <a:solidFill>
                  <a:srgbClr val="004987"/>
                </a:solidFill>
                <a:latin typeface="Arial" panose="020B0604020202020204" pitchFamily="34" charset="0"/>
                <a:cs typeface="Arial" panose="020B0604020202020204" pitchFamily="34" charset="0"/>
              </a:rPr>
              <a:t>Get Help</a:t>
            </a:r>
          </a:p>
        </p:txBody>
      </p:sp>
      <p:sp>
        <p:nvSpPr>
          <p:cNvPr id="10" name="Rectangle 9">
            <a:extLst>
              <a:ext uri="{FF2B5EF4-FFF2-40B4-BE49-F238E27FC236}">
                <a16:creationId xmlns:a16="http://schemas.microsoft.com/office/drawing/2014/main" id="{023DC38A-F82C-47DE-943F-19D8C3AE2D52}"/>
              </a:ext>
            </a:extLst>
          </p:cNvPr>
          <p:cNvSpPr/>
          <p:nvPr/>
        </p:nvSpPr>
        <p:spPr>
          <a:xfrm>
            <a:off x="1823491" y="2197986"/>
            <a:ext cx="8770618" cy="2062103"/>
          </a:xfrm>
          <a:prstGeom prst="rect">
            <a:avLst/>
          </a:prstGeom>
        </p:spPr>
        <p:txBody>
          <a:bodyPr wrap="square">
            <a:spAutoFit/>
          </a:bodyPr>
          <a:lstStyle/>
          <a:p>
            <a:pPr algn="ctr">
              <a:spcBef>
                <a:spcPts val="1200"/>
              </a:spcBef>
            </a:pPr>
            <a:r>
              <a:rPr lang="en-US" sz="3200" b="1" dirty="0">
                <a:solidFill>
                  <a:schemeClr val="bg1"/>
                </a:solidFill>
                <a:latin typeface="Arial" panose="020B0604020202020204" pitchFamily="34" charset="0"/>
                <a:cs typeface="Arial" panose="020B0604020202020204" pitchFamily="34" charset="0"/>
              </a:rPr>
              <a:t>If you are in crisis or experiencing difficult or suicidal thoughts, call the National Suicide Hotline at 1-800-273-TALK (8255) for free 24/7 support.</a:t>
            </a:r>
          </a:p>
        </p:txBody>
      </p:sp>
    </p:spTree>
    <p:extLst>
      <p:ext uri="{BB962C8B-B14F-4D97-AF65-F5344CB8AC3E}">
        <p14:creationId xmlns:p14="http://schemas.microsoft.com/office/powerpoint/2010/main" val="392374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20EB3F-0DFA-8741-94B0-30099D1392D2}"/>
              </a:ext>
            </a:extLst>
          </p:cNvPr>
          <p:cNvPicPr>
            <a:picLocks noChangeAspect="1"/>
          </p:cNvPicPr>
          <p:nvPr/>
        </p:nvPicPr>
        <p:blipFill>
          <a:blip r:embed="rId3"/>
          <a:srcRect/>
          <a:stretch/>
        </p:blipFill>
        <p:spPr>
          <a:xfrm>
            <a:off x="0" y="0"/>
            <a:ext cx="12192000" cy="6858000"/>
          </a:xfrm>
          <a:prstGeom prst="rect">
            <a:avLst/>
          </a:prstGeom>
          <a:blipFill>
            <a:blip r:embed="rId4"/>
            <a:stretch>
              <a:fillRect/>
            </a:stretch>
          </a:blipFill>
        </p:spPr>
      </p:pic>
      <p:sp>
        <p:nvSpPr>
          <p:cNvPr id="2" name="Rectangle 1">
            <a:extLst>
              <a:ext uri="{FF2B5EF4-FFF2-40B4-BE49-F238E27FC236}">
                <a16:creationId xmlns:a16="http://schemas.microsoft.com/office/drawing/2014/main" id="{87514E2F-2151-4D48-89AA-3DA19CCC1559}"/>
              </a:ext>
            </a:extLst>
          </p:cNvPr>
          <p:cNvSpPr/>
          <p:nvPr/>
        </p:nvSpPr>
        <p:spPr>
          <a:xfrm>
            <a:off x="372202" y="517823"/>
            <a:ext cx="5510339" cy="5032147"/>
          </a:xfrm>
          <a:prstGeom prst="rect">
            <a:avLst/>
          </a:prstGeom>
        </p:spPr>
        <p:txBody>
          <a:bodyPr wrap="square">
            <a:spAutoFit/>
          </a:bodyPr>
          <a:lstStyle/>
          <a:p>
            <a:pPr fontAlgn="base"/>
            <a:r>
              <a:rPr lang="en-US" sz="2400" dirty="0">
                <a:solidFill>
                  <a:srgbClr val="3DB9F0"/>
                </a:solidFill>
                <a:latin typeface="Arial" panose="020B0604020202020204" pitchFamily="34" charset="0"/>
                <a:cs typeface="Arial" panose="020B0604020202020204" pitchFamily="34" charset="0"/>
              </a:rPr>
              <a:t>Join us in preventing physician suicide.</a:t>
            </a:r>
          </a:p>
          <a:p>
            <a:pPr fontAlgn="base"/>
            <a:endParaRPr lang="en-US" sz="1700" dirty="0">
              <a:solidFill>
                <a:srgbClr val="3DB9F0"/>
              </a:solidFill>
              <a:latin typeface="Arial" panose="020B0604020202020204" pitchFamily="34" charset="0"/>
              <a:cs typeface="Arial" panose="020B0604020202020204" pitchFamily="34" charset="0"/>
            </a:endParaRPr>
          </a:p>
          <a:p>
            <a:pPr lvl="0"/>
            <a:r>
              <a:rPr lang="en-US" sz="2000" dirty="0">
                <a:solidFill>
                  <a:srgbClr val="FFFFFF"/>
                </a:solidFill>
                <a:latin typeface="Arial" panose="020B0604020202020204" pitchFamily="34" charset="0"/>
                <a:cs typeface="Arial" panose="020B0604020202020204" pitchFamily="34" charset="0"/>
              </a:rPr>
              <a:t>Become a Supporting Organization at </a:t>
            </a:r>
            <a:r>
              <a:rPr lang="en-US" sz="2000" dirty="0">
                <a:solidFill>
                  <a:srgbClr val="FF820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NPSADay.org/become-supporting-organization</a:t>
            </a:r>
            <a:endParaRPr lang="en-US" sz="2000" dirty="0">
              <a:solidFill>
                <a:srgbClr val="FF8200"/>
              </a:solidFill>
              <a:latin typeface="Arial" panose="020B0604020202020204" pitchFamily="34" charset="0"/>
              <a:cs typeface="Arial" panose="020B0604020202020204" pitchFamily="34" charset="0"/>
            </a:endParaRPr>
          </a:p>
          <a:p>
            <a:pPr lvl="0"/>
            <a:endParaRPr lang="en-US" sz="2000" dirty="0">
              <a:solidFill>
                <a:srgbClr val="FFFFFF"/>
              </a:solidFill>
              <a:latin typeface="Arial" panose="020B0604020202020204" pitchFamily="34" charset="0"/>
              <a:cs typeface="Arial" panose="020B0604020202020204" pitchFamily="34" charset="0"/>
            </a:endParaRPr>
          </a:p>
          <a:p>
            <a:pPr lvl="0"/>
            <a:r>
              <a:rPr lang="en-US" sz="2000" dirty="0">
                <a:solidFill>
                  <a:srgbClr val="FFFFFF"/>
                </a:solidFill>
                <a:latin typeface="Arial" panose="020B0604020202020204" pitchFamily="34" charset="0"/>
                <a:cs typeface="Arial" panose="020B0604020202020204" pitchFamily="34" charset="0"/>
              </a:rPr>
              <a:t>Reach out and engage physicians, their loved ones, their colleagues, health organizations or others in your network to join us in recognizing #NPSADay. </a:t>
            </a:r>
          </a:p>
          <a:p>
            <a:pPr lvl="0"/>
            <a:endParaRPr lang="en-US" sz="2000" dirty="0">
              <a:solidFill>
                <a:srgbClr val="FFFFFF"/>
              </a:solidFill>
              <a:latin typeface="Arial" panose="020B0604020202020204" pitchFamily="34" charset="0"/>
              <a:cs typeface="Arial" panose="020B0604020202020204" pitchFamily="34" charset="0"/>
            </a:endParaRPr>
          </a:p>
          <a:p>
            <a:pPr lvl="0"/>
            <a:r>
              <a:rPr lang="en-US" sz="2000" dirty="0">
                <a:solidFill>
                  <a:srgbClr val="FFFFFF"/>
                </a:solidFill>
                <a:latin typeface="Arial" panose="020B0604020202020204" pitchFamily="34" charset="0"/>
                <a:cs typeface="Arial" panose="020B0604020202020204" pitchFamily="34" charset="0"/>
              </a:rPr>
              <a:t>Access at </a:t>
            </a:r>
            <a:r>
              <a:rPr lang="en-US" sz="2000" dirty="0">
                <a:solidFill>
                  <a:srgbClr val="FF820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NPSADay.org/toolkit</a:t>
            </a:r>
            <a:r>
              <a:rPr lang="en-US" sz="2000" dirty="0">
                <a:solidFill>
                  <a:srgbClr val="FFFFFF"/>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Guides to help you plan how to recognize #NPSADay</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Shareable materials to recognize #NPSADay and encourage others to help prevent physician suicide</a:t>
            </a:r>
          </a:p>
        </p:txBody>
      </p:sp>
      <p:pic>
        <p:nvPicPr>
          <p:cNvPr id="11" name="Picture 10">
            <a:extLst>
              <a:ext uri="{FF2B5EF4-FFF2-40B4-BE49-F238E27FC236}">
                <a16:creationId xmlns:a16="http://schemas.microsoft.com/office/drawing/2014/main" id="{160B2ED1-70F0-AA4E-BBCB-14CE431B2A41}"/>
              </a:ext>
            </a:extLst>
          </p:cNvPr>
          <p:cNvPicPr>
            <a:picLocks noChangeAspect="1"/>
          </p:cNvPicPr>
          <p:nvPr/>
        </p:nvPicPr>
        <p:blipFill>
          <a:blip r:embed="rId7"/>
          <a:stretch>
            <a:fillRect/>
          </a:stretch>
        </p:blipFill>
        <p:spPr>
          <a:xfrm>
            <a:off x="515674" y="5974553"/>
            <a:ext cx="1415506" cy="569675"/>
          </a:xfrm>
          <a:prstGeom prst="rect">
            <a:avLst/>
          </a:prstGeom>
        </p:spPr>
      </p:pic>
      <p:pic>
        <p:nvPicPr>
          <p:cNvPr id="12" name="Picture 11">
            <a:extLst>
              <a:ext uri="{FF2B5EF4-FFF2-40B4-BE49-F238E27FC236}">
                <a16:creationId xmlns:a16="http://schemas.microsoft.com/office/drawing/2014/main" id="{F69E35EE-4896-684A-94AA-F320677A04BA}"/>
              </a:ext>
            </a:extLst>
          </p:cNvPr>
          <p:cNvPicPr>
            <a:picLocks noChangeAspect="1"/>
          </p:cNvPicPr>
          <p:nvPr/>
        </p:nvPicPr>
        <p:blipFill>
          <a:blip r:embed="rId8"/>
          <a:stretch>
            <a:fillRect/>
          </a:stretch>
        </p:blipFill>
        <p:spPr>
          <a:xfrm>
            <a:off x="2245255" y="5782669"/>
            <a:ext cx="916845" cy="916845"/>
          </a:xfrm>
          <a:prstGeom prst="rect">
            <a:avLst/>
          </a:prstGeom>
        </p:spPr>
      </p:pic>
      <p:pic>
        <p:nvPicPr>
          <p:cNvPr id="13" name="Picture 12" descr="A picture containing text, sign&#10;&#10;Description automatically generated">
            <a:extLst>
              <a:ext uri="{FF2B5EF4-FFF2-40B4-BE49-F238E27FC236}">
                <a16:creationId xmlns:a16="http://schemas.microsoft.com/office/drawing/2014/main" id="{BFE0EDBE-4A4D-8746-9F00-4C80E90746AA}"/>
              </a:ext>
            </a:extLst>
          </p:cNvPr>
          <p:cNvPicPr>
            <a:picLocks noChangeAspect="1"/>
          </p:cNvPicPr>
          <p:nvPr/>
        </p:nvPicPr>
        <p:blipFill>
          <a:blip r:embed="rId9"/>
          <a:stretch>
            <a:fillRect/>
          </a:stretch>
        </p:blipFill>
        <p:spPr>
          <a:xfrm>
            <a:off x="3554822" y="5994273"/>
            <a:ext cx="1489519" cy="549955"/>
          </a:xfrm>
          <a:prstGeom prst="rect">
            <a:avLst/>
          </a:prstGeom>
        </p:spPr>
      </p:pic>
      <p:pic>
        <p:nvPicPr>
          <p:cNvPr id="14" name="Graphic 13">
            <a:extLst>
              <a:ext uri="{FF2B5EF4-FFF2-40B4-BE49-F238E27FC236}">
                <a16:creationId xmlns:a16="http://schemas.microsoft.com/office/drawing/2014/main" id="{04A90DB4-326D-A94D-AF78-DC6DE7A5207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27688" y="-118969"/>
            <a:ext cx="4184995" cy="1835524"/>
          </a:xfrm>
          <a:prstGeom prst="rect">
            <a:avLst/>
          </a:prstGeom>
        </p:spPr>
      </p:pic>
      <p:sp>
        <p:nvSpPr>
          <p:cNvPr id="3" name="Rectangle 2">
            <a:extLst>
              <a:ext uri="{FF2B5EF4-FFF2-40B4-BE49-F238E27FC236}">
                <a16:creationId xmlns:a16="http://schemas.microsoft.com/office/drawing/2014/main" id="{61314C67-95FE-7C40-9687-EA0118B18D1B}"/>
              </a:ext>
            </a:extLst>
          </p:cNvPr>
          <p:cNvSpPr/>
          <p:nvPr/>
        </p:nvSpPr>
        <p:spPr>
          <a:xfrm>
            <a:off x="297533" y="5517030"/>
            <a:ext cx="1851789" cy="338554"/>
          </a:xfrm>
          <a:prstGeom prst="rect">
            <a:avLst/>
          </a:prstGeom>
        </p:spPr>
        <p:txBody>
          <a:bodyPr wrap="none">
            <a:spAutoFit/>
          </a:bodyPr>
          <a:lstStyle/>
          <a:p>
            <a:r>
              <a:rPr lang="en-US" sz="1600" dirty="0">
                <a:solidFill>
                  <a:schemeClr val="bg1"/>
                </a:solidFill>
                <a:latin typeface="Arial" panose="020B0604020202020204" pitchFamily="34" charset="0"/>
                <a:cs typeface="Arial" panose="020B0604020202020204" pitchFamily="34" charset="0"/>
              </a:rPr>
              <a:t>Brought to you by:</a:t>
            </a:r>
          </a:p>
        </p:txBody>
      </p:sp>
    </p:spTree>
    <p:extLst>
      <p:ext uri="{BB962C8B-B14F-4D97-AF65-F5344CB8AC3E}">
        <p14:creationId xmlns:p14="http://schemas.microsoft.com/office/powerpoint/2010/main" val="2366512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9FA6B3-BA24-1E47-BA44-C46DB5187C8B}"/>
              </a:ext>
            </a:extLst>
          </p:cNvPr>
          <p:cNvSpPr/>
          <p:nvPr/>
        </p:nvSpPr>
        <p:spPr>
          <a:xfrm>
            <a:off x="1502569" y="458956"/>
            <a:ext cx="9186862" cy="5940088"/>
          </a:xfrm>
          <a:prstGeom prst="rect">
            <a:avLst/>
          </a:prstGeom>
        </p:spPr>
        <p:txBody>
          <a:bodyPr wrap="square">
            <a:spAutoFit/>
          </a:bodyPr>
          <a:lstStyle/>
          <a:p>
            <a:pPr algn="ctr" fontAlgn="base"/>
            <a:r>
              <a:rPr lang="en-US" sz="4800" b="1" dirty="0">
                <a:solidFill>
                  <a:srgbClr val="002060"/>
                </a:solidFill>
                <a:latin typeface="Arial" panose="020B0604020202020204" pitchFamily="34" charset="0"/>
                <a:cs typeface="Arial" panose="020B0604020202020204" pitchFamily="34" charset="0"/>
              </a:rPr>
              <a:t>6 Actions You Can Take</a:t>
            </a:r>
          </a:p>
          <a:p>
            <a:pPr algn="ctr" fontAlgn="base"/>
            <a:endParaRPr lang="en-US" sz="2400" dirty="0">
              <a:solidFill>
                <a:srgbClr val="002060"/>
              </a:solidFill>
              <a:latin typeface="Arial" panose="020B0604020202020204" pitchFamily="34" charset="0"/>
              <a:cs typeface="Arial" panose="020B0604020202020204" pitchFamily="34" charset="0"/>
            </a:endParaRPr>
          </a:p>
          <a:p>
            <a:pPr algn="ctr" fontAlgn="base"/>
            <a:r>
              <a:rPr lang="en-US" sz="2800" b="1" dirty="0">
                <a:solidFill>
                  <a:srgbClr val="002060"/>
                </a:solidFill>
                <a:latin typeface="Arial" panose="020B0604020202020204" pitchFamily="34" charset="0"/>
                <a:cs typeface="Arial" panose="020B0604020202020204" pitchFamily="34" charset="0"/>
              </a:rPr>
              <a:t>Learn the Vital Signs</a:t>
            </a:r>
            <a:endParaRPr lang="en-US" sz="2800" b="1"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algn="ctr" fontAlgn="base"/>
            <a:endParaRPr lang="en-US" sz="2800" b="1" dirty="0">
              <a:solidFill>
                <a:srgbClr val="002060"/>
              </a:solidFill>
              <a:latin typeface="Arial" panose="020B0604020202020204" pitchFamily="34" charset="0"/>
              <a:cs typeface="Arial" panose="020B0604020202020204" pitchFamily="34" charset="0"/>
            </a:endParaRPr>
          </a:p>
          <a:p>
            <a:pPr algn="ctr" fontAlgn="base"/>
            <a:r>
              <a:rPr lang="en-US" sz="2800" b="1" dirty="0">
                <a:solidFill>
                  <a:srgbClr val="002060"/>
                </a:solidFill>
                <a:latin typeface="Arial" panose="020B0604020202020204" pitchFamily="34" charset="0"/>
                <a:cs typeface="Arial" panose="020B0604020202020204" pitchFamily="34" charset="0"/>
              </a:rPr>
              <a:t>Share suicide prevention resources</a:t>
            </a:r>
            <a:endParaRPr lang="en-US" sz="2800" b="1" dirty="0">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algn="ctr" fontAlgn="base"/>
            <a:endParaRPr lang="en-US" sz="2800" b="1" dirty="0">
              <a:solidFill>
                <a:srgbClr val="002060"/>
              </a:solidFill>
              <a:latin typeface="Arial" panose="020B0604020202020204" pitchFamily="34" charset="0"/>
              <a:cs typeface="Arial" panose="020B0604020202020204" pitchFamily="34" charset="0"/>
            </a:endParaRPr>
          </a:p>
          <a:p>
            <a:pPr algn="ctr" fontAlgn="base"/>
            <a:r>
              <a:rPr lang="en-US" sz="2800" b="1" dirty="0">
                <a:solidFill>
                  <a:srgbClr val="002060"/>
                </a:solidFill>
                <a:latin typeface="Arial" panose="020B0604020202020204" pitchFamily="34" charset="0"/>
                <a:cs typeface="Arial" panose="020B0604020202020204" pitchFamily="34" charset="0"/>
              </a:rPr>
              <a:t>Prepare before a moment of crisis</a:t>
            </a:r>
          </a:p>
          <a:p>
            <a:pPr algn="ctr" fontAlgn="base"/>
            <a:endParaRPr lang="en-US" sz="2800" b="1" dirty="0">
              <a:solidFill>
                <a:srgbClr val="002060"/>
              </a:solidFill>
              <a:latin typeface="Arial" panose="020B0604020202020204" pitchFamily="34" charset="0"/>
              <a:cs typeface="Arial" panose="020B0604020202020204" pitchFamily="34" charset="0"/>
            </a:endParaRPr>
          </a:p>
          <a:p>
            <a:pPr algn="ctr" fontAlgn="base"/>
            <a:r>
              <a:rPr lang="en-US" sz="2800" b="1" dirty="0">
                <a:solidFill>
                  <a:srgbClr val="002060"/>
                </a:solidFill>
                <a:latin typeface="Arial" panose="020B0604020202020204" pitchFamily="34" charset="0"/>
                <a:cs typeface="Arial" panose="020B0604020202020204" pitchFamily="34" charset="0"/>
              </a:rPr>
              <a:t>Check in with a physician</a:t>
            </a:r>
          </a:p>
          <a:p>
            <a:pPr algn="ctr" fontAlgn="base"/>
            <a:endParaRPr lang="en-US" sz="2800" b="1" dirty="0">
              <a:solidFill>
                <a:srgbClr val="002060"/>
              </a:solidFill>
              <a:latin typeface="Arial" panose="020B0604020202020204" pitchFamily="34" charset="0"/>
              <a:cs typeface="Arial" panose="020B0604020202020204" pitchFamily="34" charset="0"/>
            </a:endParaRPr>
          </a:p>
          <a:p>
            <a:pPr algn="ctr" fontAlgn="base"/>
            <a:r>
              <a:rPr lang="en-US" sz="2800" b="1" dirty="0">
                <a:solidFill>
                  <a:srgbClr val="002060"/>
                </a:solidFill>
                <a:latin typeface="Arial" panose="020B0604020202020204" pitchFamily="34" charset="0"/>
                <a:cs typeface="Arial" panose="020B0604020202020204" pitchFamily="34" charset="0"/>
              </a:rPr>
              <a:t>Understand structural barriers</a:t>
            </a:r>
            <a:endParaRPr lang="en-US" sz="2800" b="1"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algn="ctr" fontAlgn="base"/>
            <a:endParaRPr lang="en-US" sz="2800" b="1" dirty="0">
              <a:solidFill>
                <a:srgbClr val="002060"/>
              </a:solidFill>
              <a:latin typeface="Arial" panose="020B0604020202020204" pitchFamily="34" charset="0"/>
              <a:cs typeface="Arial" panose="020B0604020202020204" pitchFamily="34" charset="0"/>
            </a:endParaRPr>
          </a:p>
          <a:p>
            <a:pPr algn="ctr" fontAlgn="base"/>
            <a:r>
              <a:rPr lang="en-US" sz="2800" b="1" dirty="0">
                <a:solidFill>
                  <a:srgbClr val="002060"/>
                </a:solidFill>
                <a:latin typeface="Arial" panose="020B0604020202020204" pitchFamily="34" charset="0"/>
                <a:cs typeface="Arial" panose="020B0604020202020204" pitchFamily="34" charset="0"/>
              </a:rPr>
              <a:t>Create a culture of wellbeing</a:t>
            </a:r>
            <a:endParaRPr lang="en-US" sz="2800" b="1" i="0" strike="noStrike" dirty="0">
              <a:solidFill>
                <a:srgbClr val="002060"/>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p:txBody>
      </p:sp>
      <p:pic>
        <p:nvPicPr>
          <p:cNvPr id="10" name="Graphic 9">
            <a:extLst>
              <a:ext uri="{FF2B5EF4-FFF2-40B4-BE49-F238E27FC236}">
                <a16:creationId xmlns:a16="http://schemas.microsoft.com/office/drawing/2014/main" id="{C70EF254-C3CE-424E-A951-55419F364E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27688" y="5022476"/>
            <a:ext cx="4184995" cy="1835524"/>
          </a:xfrm>
          <a:prstGeom prst="rect">
            <a:avLst/>
          </a:prstGeom>
        </p:spPr>
      </p:pic>
    </p:spTree>
    <p:extLst>
      <p:ext uri="{BB962C8B-B14F-4D97-AF65-F5344CB8AC3E}">
        <p14:creationId xmlns:p14="http://schemas.microsoft.com/office/powerpoint/2010/main" val="3204543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9871EEF-4338-1B43-A417-12A37E8597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7688" y="5022476"/>
            <a:ext cx="4184995" cy="1835524"/>
          </a:xfrm>
          <a:prstGeom prst="rect">
            <a:avLst/>
          </a:prstGeom>
        </p:spPr>
      </p:pic>
    </p:spTree>
    <p:extLst>
      <p:ext uri="{BB962C8B-B14F-4D97-AF65-F5344CB8AC3E}">
        <p14:creationId xmlns:p14="http://schemas.microsoft.com/office/powerpoint/2010/main" val="4155403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2E4806-0F64-4E1F-804B-0972B576732D}"/>
              </a:ext>
            </a:extLst>
          </p:cNvPr>
          <p:cNvSpPr>
            <a:spLocks noGrp="1"/>
          </p:cNvSpPr>
          <p:nvPr>
            <p:ph type="body" sz="quarter" idx="11"/>
          </p:nvPr>
        </p:nvSpPr>
        <p:spPr>
          <a:xfrm>
            <a:off x="108857" y="454037"/>
            <a:ext cx="11974284" cy="519470"/>
          </a:xfrm>
        </p:spPr>
        <p:txBody>
          <a:bodyPr>
            <a:noAutofit/>
          </a:bodyPr>
          <a:lstStyle/>
          <a:p>
            <a:r>
              <a:rPr lang="en-US" sz="3000" b="1" dirty="0">
                <a:solidFill>
                  <a:srgbClr val="004987"/>
                </a:solidFill>
                <a:latin typeface="Arial" panose="020B0604020202020204" pitchFamily="34" charset="0"/>
                <a:cs typeface="Arial" panose="020B0604020202020204" pitchFamily="34" charset="0"/>
              </a:rPr>
              <a:t>Learn the Warning Signs with the Vital Signs’ HEART Acronym </a:t>
            </a:r>
          </a:p>
        </p:txBody>
      </p:sp>
      <p:pic>
        <p:nvPicPr>
          <p:cNvPr id="17" name="Picture 16" descr="A picture containing clock&#10;&#10;Description automatically generated">
            <a:extLst>
              <a:ext uri="{FF2B5EF4-FFF2-40B4-BE49-F238E27FC236}">
                <a16:creationId xmlns:a16="http://schemas.microsoft.com/office/drawing/2014/main" id="{5E00EC2B-7212-4357-B374-9051F124BC60}"/>
              </a:ext>
            </a:extLst>
          </p:cNvPr>
          <p:cNvPicPr>
            <a:picLocks noChangeAspect="1"/>
          </p:cNvPicPr>
          <p:nvPr/>
        </p:nvPicPr>
        <p:blipFill rotWithShape="1">
          <a:blip r:embed="rId2"/>
          <a:srcRect t="21810"/>
          <a:stretch/>
        </p:blipFill>
        <p:spPr>
          <a:xfrm>
            <a:off x="0" y="3017054"/>
            <a:ext cx="12191999" cy="3861728"/>
          </a:xfrm>
          <a:prstGeom prst="rect">
            <a:avLst/>
          </a:prstGeom>
        </p:spPr>
      </p:pic>
      <p:sp>
        <p:nvSpPr>
          <p:cNvPr id="18" name="Rectangle 17">
            <a:extLst>
              <a:ext uri="{FF2B5EF4-FFF2-40B4-BE49-F238E27FC236}">
                <a16:creationId xmlns:a16="http://schemas.microsoft.com/office/drawing/2014/main" id="{1EB0D335-8F79-4A44-9BE3-2D72D37FCF49}"/>
              </a:ext>
            </a:extLst>
          </p:cNvPr>
          <p:cNvSpPr/>
          <p:nvPr/>
        </p:nvSpPr>
        <p:spPr>
          <a:xfrm>
            <a:off x="735281" y="1314885"/>
            <a:ext cx="11015394" cy="1569660"/>
          </a:xfrm>
          <a:prstGeom prst="rect">
            <a:avLst/>
          </a:prstGeom>
        </p:spPr>
        <p:txBody>
          <a:bodyPr wrap="square">
            <a:spAutoFit/>
          </a:bodyPr>
          <a:lstStyle/>
          <a:p>
            <a:pPr>
              <a:spcBef>
                <a:spcPts val="1200"/>
              </a:spcBef>
            </a:pPr>
            <a:r>
              <a:rPr lang="en-US" sz="2800" b="1" dirty="0">
                <a:solidFill>
                  <a:srgbClr val="FF8200"/>
                </a:solidFill>
                <a:latin typeface="Arial" panose="020B0604020202020204" pitchFamily="34" charset="0"/>
                <a:cs typeface="Arial" panose="020B0604020202020204" pitchFamily="34" charset="0"/>
              </a:rPr>
              <a:t>Vital Sign 1: </a:t>
            </a:r>
            <a:r>
              <a:rPr lang="en-US" sz="2800" b="1" dirty="0">
                <a:solidFill>
                  <a:srgbClr val="004987"/>
                </a:solidFill>
                <a:latin typeface="Arial" panose="020B0604020202020204" pitchFamily="34" charset="0"/>
                <a:cs typeface="Arial" panose="020B0604020202020204" pitchFamily="34" charset="0"/>
              </a:rPr>
              <a:t>Health</a:t>
            </a:r>
          </a:p>
          <a:p>
            <a:pPr marL="463550" lvl="1" indent="-28575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Increasing the use of medications and/or alcohol or illicit drugs</a:t>
            </a:r>
          </a:p>
          <a:p>
            <a:pPr marL="463550" lvl="1" indent="-28575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Talking about wanting to hurt themselves or die</a:t>
            </a:r>
          </a:p>
        </p:txBody>
      </p:sp>
    </p:spTree>
    <p:extLst>
      <p:ext uri="{BB962C8B-B14F-4D97-AF65-F5344CB8AC3E}">
        <p14:creationId xmlns:p14="http://schemas.microsoft.com/office/powerpoint/2010/main" val="3161664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2E4806-0F64-4E1F-804B-0972B576732D}"/>
              </a:ext>
            </a:extLst>
          </p:cNvPr>
          <p:cNvSpPr>
            <a:spLocks noGrp="1"/>
          </p:cNvSpPr>
          <p:nvPr>
            <p:ph type="body" sz="quarter" idx="11"/>
          </p:nvPr>
        </p:nvSpPr>
        <p:spPr>
          <a:xfrm>
            <a:off x="108857" y="454037"/>
            <a:ext cx="11974284" cy="519470"/>
          </a:xfrm>
        </p:spPr>
        <p:txBody>
          <a:bodyPr>
            <a:noAutofit/>
          </a:bodyPr>
          <a:lstStyle/>
          <a:p>
            <a:r>
              <a:rPr lang="en-US" sz="3000" b="1" dirty="0">
                <a:solidFill>
                  <a:srgbClr val="004987"/>
                </a:solidFill>
                <a:latin typeface="Arial" panose="020B0604020202020204" pitchFamily="34" charset="0"/>
                <a:cs typeface="Arial" panose="020B0604020202020204" pitchFamily="34" charset="0"/>
              </a:rPr>
              <a:t>Learn the Warning Signs with the Vital Signs’ HEART Acronym </a:t>
            </a:r>
          </a:p>
        </p:txBody>
      </p:sp>
      <p:sp>
        <p:nvSpPr>
          <p:cNvPr id="18" name="Rectangle 17">
            <a:extLst>
              <a:ext uri="{FF2B5EF4-FFF2-40B4-BE49-F238E27FC236}">
                <a16:creationId xmlns:a16="http://schemas.microsoft.com/office/drawing/2014/main" id="{1EB0D335-8F79-4A44-9BE3-2D72D37FCF49}"/>
              </a:ext>
            </a:extLst>
          </p:cNvPr>
          <p:cNvSpPr/>
          <p:nvPr/>
        </p:nvSpPr>
        <p:spPr>
          <a:xfrm>
            <a:off x="735281" y="1314885"/>
            <a:ext cx="11015394" cy="1569660"/>
          </a:xfrm>
          <a:prstGeom prst="rect">
            <a:avLst/>
          </a:prstGeom>
        </p:spPr>
        <p:txBody>
          <a:bodyPr wrap="square">
            <a:spAutoFit/>
          </a:bodyPr>
          <a:lstStyle/>
          <a:p>
            <a:pPr>
              <a:spcBef>
                <a:spcPts val="1200"/>
              </a:spcBef>
            </a:pPr>
            <a:r>
              <a:rPr lang="en-US" sz="2800" b="1" dirty="0">
                <a:solidFill>
                  <a:srgbClr val="FF8200"/>
                </a:solidFill>
                <a:latin typeface="Arial" panose="020B0604020202020204" pitchFamily="34" charset="0"/>
                <a:cs typeface="Arial" panose="020B0604020202020204" pitchFamily="34" charset="0"/>
              </a:rPr>
              <a:t>Vital Sign 2: </a:t>
            </a:r>
            <a:r>
              <a:rPr lang="en-US" sz="2800" b="1" dirty="0">
                <a:solidFill>
                  <a:srgbClr val="004987"/>
                </a:solidFill>
                <a:latin typeface="Arial" panose="020B0604020202020204" pitchFamily="34" charset="0"/>
                <a:cs typeface="Arial" panose="020B0604020202020204" pitchFamily="34" charset="0"/>
              </a:rPr>
              <a:t>Emotions</a:t>
            </a:r>
          </a:p>
          <a:p>
            <a:pPr marL="463550" lvl="1" indent="-28575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Experiencing extreme mood swings</a:t>
            </a:r>
          </a:p>
          <a:p>
            <a:pPr marL="463550" lvl="1" indent="-28575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Feeling hopeless or having no purpose</a:t>
            </a:r>
          </a:p>
        </p:txBody>
      </p:sp>
      <p:pic>
        <p:nvPicPr>
          <p:cNvPr id="5" name="Picture 4" descr="A picture containing person, man, indoor, standing&#10;&#10;Description automatically generated">
            <a:extLst>
              <a:ext uri="{FF2B5EF4-FFF2-40B4-BE49-F238E27FC236}">
                <a16:creationId xmlns:a16="http://schemas.microsoft.com/office/drawing/2014/main" id="{EEC2172A-AD93-4A69-9F42-15A466A853F3}"/>
              </a:ext>
            </a:extLst>
          </p:cNvPr>
          <p:cNvPicPr>
            <a:picLocks noChangeAspect="1"/>
          </p:cNvPicPr>
          <p:nvPr/>
        </p:nvPicPr>
        <p:blipFill rotWithShape="1">
          <a:blip r:embed="rId2"/>
          <a:srcRect b="21672"/>
          <a:stretch/>
        </p:blipFill>
        <p:spPr>
          <a:xfrm>
            <a:off x="0" y="2973713"/>
            <a:ext cx="12192000" cy="3884287"/>
          </a:xfrm>
          <a:prstGeom prst="rect">
            <a:avLst/>
          </a:prstGeom>
        </p:spPr>
      </p:pic>
    </p:spTree>
    <p:extLst>
      <p:ext uri="{BB962C8B-B14F-4D97-AF65-F5344CB8AC3E}">
        <p14:creationId xmlns:p14="http://schemas.microsoft.com/office/powerpoint/2010/main" val="1437847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2E4806-0F64-4E1F-804B-0972B576732D}"/>
              </a:ext>
            </a:extLst>
          </p:cNvPr>
          <p:cNvSpPr>
            <a:spLocks noGrp="1"/>
          </p:cNvSpPr>
          <p:nvPr>
            <p:ph type="body" sz="quarter" idx="11"/>
          </p:nvPr>
        </p:nvSpPr>
        <p:spPr>
          <a:xfrm>
            <a:off x="108857" y="454037"/>
            <a:ext cx="11974284" cy="519470"/>
          </a:xfrm>
        </p:spPr>
        <p:txBody>
          <a:bodyPr>
            <a:noAutofit/>
          </a:bodyPr>
          <a:lstStyle/>
          <a:p>
            <a:r>
              <a:rPr lang="en-US" sz="3000" b="1" dirty="0">
                <a:solidFill>
                  <a:srgbClr val="004987"/>
                </a:solidFill>
                <a:latin typeface="Arial" panose="020B0604020202020204" pitchFamily="34" charset="0"/>
                <a:cs typeface="Arial" panose="020B0604020202020204" pitchFamily="34" charset="0"/>
              </a:rPr>
              <a:t>Learn the Warning Signs with the Vital Signs’ HEART Acronym </a:t>
            </a:r>
          </a:p>
        </p:txBody>
      </p:sp>
      <p:sp>
        <p:nvSpPr>
          <p:cNvPr id="18" name="Rectangle 17">
            <a:extLst>
              <a:ext uri="{FF2B5EF4-FFF2-40B4-BE49-F238E27FC236}">
                <a16:creationId xmlns:a16="http://schemas.microsoft.com/office/drawing/2014/main" id="{1EB0D335-8F79-4A44-9BE3-2D72D37FCF49}"/>
              </a:ext>
            </a:extLst>
          </p:cNvPr>
          <p:cNvSpPr/>
          <p:nvPr/>
        </p:nvSpPr>
        <p:spPr>
          <a:xfrm>
            <a:off x="735281" y="1314885"/>
            <a:ext cx="11015394" cy="1569660"/>
          </a:xfrm>
          <a:prstGeom prst="rect">
            <a:avLst/>
          </a:prstGeom>
        </p:spPr>
        <p:txBody>
          <a:bodyPr wrap="square">
            <a:spAutoFit/>
          </a:bodyPr>
          <a:lstStyle/>
          <a:p>
            <a:pPr>
              <a:spcBef>
                <a:spcPts val="1200"/>
              </a:spcBef>
            </a:pPr>
            <a:r>
              <a:rPr lang="en-US" sz="2800" b="1" dirty="0">
                <a:solidFill>
                  <a:srgbClr val="FF8200"/>
                </a:solidFill>
                <a:latin typeface="Arial" panose="020B0604020202020204" pitchFamily="34" charset="0"/>
                <a:cs typeface="Arial" panose="020B0604020202020204" pitchFamily="34" charset="0"/>
              </a:rPr>
              <a:t>Vital Sign 3: </a:t>
            </a:r>
            <a:r>
              <a:rPr lang="en-US" sz="2800" b="1" dirty="0">
                <a:solidFill>
                  <a:srgbClr val="004987"/>
                </a:solidFill>
                <a:latin typeface="Arial" panose="020B0604020202020204" pitchFamily="34" charset="0"/>
                <a:cs typeface="Arial" panose="020B0604020202020204" pitchFamily="34" charset="0"/>
              </a:rPr>
              <a:t>Attitude</a:t>
            </a:r>
          </a:p>
          <a:p>
            <a:pPr marL="463550" lvl="1" indent="-28575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Being negative about professional and personal life</a:t>
            </a:r>
          </a:p>
          <a:p>
            <a:pPr marL="463550" lvl="1" indent="-28575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Having inappropriate outbursts of anger or sadness</a:t>
            </a:r>
          </a:p>
        </p:txBody>
      </p:sp>
      <p:pic>
        <p:nvPicPr>
          <p:cNvPr id="6" name="Picture 5" descr="A picture containing indoor, sitting, white, black&#10;&#10;Description automatically generated">
            <a:extLst>
              <a:ext uri="{FF2B5EF4-FFF2-40B4-BE49-F238E27FC236}">
                <a16:creationId xmlns:a16="http://schemas.microsoft.com/office/drawing/2014/main" id="{021D87A9-557F-4899-8A98-99307E131CF5}"/>
              </a:ext>
            </a:extLst>
          </p:cNvPr>
          <p:cNvPicPr>
            <a:picLocks noChangeAspect="1"/>
          </p:cNvPicPr>
          <p:nvPr/>
        </p:nvPicPr>
        <p:blipFill rotWithShape="1">
          <a:blip r:embed="rId2"/>
          <a:srcRect b="19786"/>
          <a:stretch/>
        </p:blipFill>
        <p:spPr>
          <a:xfrm>
            <a:off x="0" y="2955499"/>
            <a:ext cx="12188952" cy="3948008"/>
          </a:xfrm>
          <a:prstGeom prst="rect">
            <a:avLst/>
          </a:prstGeom>
        </p:spPr>
      </p:pic>
    </p:spTree>
    <p:extLst>
      <p:ext uri="{BB962C8B-B14F-4D97-AF65-F5344CB8AC3E}">
        <p14:creationId xmlns:p14="http://schemas.microsoft.com/office/powerpoint/2010/main" val="1987856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2E4806-0F64-4E1F-804B-0972B576732D}"/>
              </a:ext>
            </a:extLst>
          </p:cNvPr>
          <p:cNvSpPr>
            <a:spLocks noGrp="1"/>
          </p:cNvSpPr>
          <p:nvPr>
            <p:ph type="body" sz="quarter" idx="11"/>
          </p:nvPr>
        </p:nvSpPr>
        <p:spPr>
          <a:xfrm>
            <a:off x="108857" y="454037"/>
            <a:ext cx="11974284" cy="519470"/>
          </a:xfrm>
        </p:spPr>
        <p:txBody>
          <a:bodyPr>
            <a:noAutofit/>
          </a:bodyPr>
          <a:lstStyle/>
          <a:p>
            <a:r>
              <a:rPr lang="en-US" sz="3000" b="1" dirty="0">
                <a:solidFill>
                  <a:srgbClr val="004987"/>
                </a:solidFill>
                <a:latin typeface="Arial" panose="020B0604020202020204" pitchFamily="34" charset="0"/>
                <a:cs typeface="Arial" panose="020B0604020202020204" pitchFamily="34" charset="0"/>
              </a:rPr>
              <a:t>Learn the Warning Signs with the Vital Signs’ HEART Acronym </a:t>
            </a:r>
          </a:p>
        </p:txBody>
      </p:sp>
      <p:sp>
        <p:nvSpPr>
          <p:cNvPr id="18" name="Rectangle 17">
            <a:extLst>
              <a:ext uri="{FF2B5EF4-FFF2-40B4-BE49-F238E27FC236}">
                <a16:creationId xmlns:a16="http://schemas.microsoft.com/office/drawing/2014/main" id="{1EB0D335-8F79-4A44-9BE3-2D72D37FCF49}"/>
              </a:ext>
            </a:extLst>
          </p:cNvPr>
          <p:cNvSpPr/>
          <p:nvPr/>
        </p:nvSpPr>
        <p:spPr>
          <a:xfrm>
            <a:off x="735281" y="1314885"/>
            <a:ext cx="11015394" cy="1569660"/>
          </a:xfrm>
          <a:prstGeom prst="rect">
            <a:avLst/>
          </a:prstGeom>
        </p:spPr>
        <p:txBody>
          <a:bodyPr wrap="square">
            <a:spAutoFit/>
          </a:bodyPr>
          <a:lstStyle/>
          <a:p>
            <a:pPr>
              <a:spcBef>
                <a:spcPts val="1200"/>
              </a:spcBef>
            </a:pPr>
            <a:r>
              <a:rPr lang="en-US" sz="2800" b="1" dirty="0">
                <a:solidFill>
                  <a:srgbClr val="FF8200"/>
                </a:solidFill>
                <a:latin typeface="Arial" panose="020B0604020202020204" pitchFamily="34" charset="0"/>
                <a:cs typeface="Arial" panose="020B0604020202020204" pitchFamily="34" charset="0"/>
              </a:rPr>
              <a:t>Vital Sign 4: </a:t>
            </a:r>
            <a:r>
              <a:rPr lang="en-US" sz="2800" b="1" dirty="0">
                <a:solidFill>
                  <a:srgbClr val="004987"/>
                </a:solidFill>
                <a:latin typeface="Arial" panose="020B0604020202020204" pitchFamily="34" charset="0"/>
                <a:cs typeface="Arial" panose="020B0604020202020204" pitchFamily="34" charset="0"/>
              </a:rPr>
              <a:t>Relationships</a:t>
            </a:r>
          </a:p>
          <a:p>
            <a:pPr marL="463550" lvl="1" indent="-28575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Withdrawing or isolating themselves from family, friends and coworkers</a:t>
            </a:r>
          </a:p>
          <a:p>
            <a:pPr marL="463550" lvl="1" indent="-28575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Talking about being a burden to others</a:t>
            </a:r>
          </a:p>
        </p:txBody>
      </p:sp>
      <p:pic>
        <p:nvPicPr>
          <p:cNvPr id="5" name="Picture 4" descr="A close up of a person&#10;&#10;Description automatically generated">
            <a:extLst>
              <a:ext uri="{FF2B5EF4-FFF2-40B4-BE49-F238E27FC236}">
                <a16:creationId xmlns:a16="http://schemas.microsoft.com/office/drawing/2014/main" id="{DD9ED3C2-8E82-4E8E-AD40-C1EF1C70E74F}"/>
              </a:ext>
            </a:extLst>
          </p:cNvPr>
          <p:cNvPicPr>
            <a:picLocks noChangeAspect="1"/>
          </p:cNvPicPr>
          <p:nvPr/>
        </p:nvPicPr>
        <p:blipFill rotWithShape="1">
          <a:blip r:embed="rId2"/>
          <a:srcRect t="8883" b="12176"/>
          <a:stretch/>
        </p:blipFill>
        <p:spPr>
          <a:xfrm>
            <a:off x="0" y="2955498"/>
            <a:ext cx="12188952" cy="3902501"/>
          </a:xfrm>
          <a:prstGeom prst="rect">
            <a:avLst/>
          </a:prstGeom>
        </p:spPr>
      </p:pic>
    </p:spTree>
    <p:extLst>
      <p:ext uri="{BB962C8B-B14F-4D97-AF65-F5344CB8AC3E}">
        <p14:creationId xmlns:p14="http://schemas.microsoft.com/office/powerpoint/2010/main" val="3598916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2E4806-0F64-4E1F-804B-0972B576732D}"/>
              </a:ext>
            </a:extLst>
          </p:cNvPr>
          <p:cNvSpPr>
            <a:spLocks noGrp="1"/>
          </p:cNvSpPr>
          <p:nvPr>
            <p:ph type="body" sz="quarter" idx="11"/>
          </p:nvPr>
        </p:nvSpPr>
        <p:spPr>
          <a:xfrm>
            <a:off x="108857" y="454037"/>
            <a:ext cx="11974284" cy="519470"/>
          </a:xfrm>
        </p:spPr>
        <p:txBody>
          <a:bodyPr>
            <a:noAutofit/>
          </a:bodyPr>
          <a:lstStyle/>
          <a:p>
            <a:r>
              <a:rPr lang="en-US" sz="3000" b="1" dirty="0">
                <a:solidFill>
                  <a:srgbClr val="004987"/>
                </a:solidFill>
                <a:latin typeface="Arial" panose="020B0604020202020204" pitchFamily="34" charset="0"/>
                <a:cs typeface="Arial" panose="020B0604020202020204" pitchFamily="34" charset="0"/>
              </a:rPr>
              <a:t>Learn the Warning Signs with the Vital Signs’ HEART Acronym </a:t>
            </a:r>
          </a:p>
        </p:txBody>
      </p:sp>
      <p:sp>
        <p:nvSpPr>
          <p:cNvPr id="18" name="Rectangle 17">
            <a:extLst>
              <a:ext uri="{FF2B5EF4-FFF2-40B4-BE49-F238E27FC236}">
                <a16:creationId xmlns:a16="http://schemas.microsoft.com/office/drawing/2014/main" id="{1EB0D335-8F79-4A44-9BE3-2D72D37FCF49}"/>
              </a:ext>
            </a:extLst>
          </p:cNvPr>
          <p:cNvSpPr/>
          <p:nvPr/>
        </p:nvSpPr>
        <p:spPr>
          <a:xfrm>
            <a:off x="735281" y="1314885"/>
            <a:ext cx="11015394" cy="1569660"/>
          </a:xfrm>
          <a:prstGeom prst="rect">
            <a:avLst/>
          </a:prstGeom>
        </p:spPr>
        <p:txBody>
          <a:bodyPr wrap="square">
            <a:spAutoFit/>
          </a:bodyPr>
          <a:lstStyle/>
          <a:p>
            <a:pPr>
              <a:spcBef>
                <a:spcPts val="1200"/>
              </a:spcBef>
            </a:pPr>
            <a:r>
              <a:rPr lang="en-US" sz="2800" b="1" dirty="0">
                <a:solidFill>
                  <a:srgbClr val="FF8200"/>
                </a:solidFill>
                <a:latin typeface="Arial" panose="020B0604020202020204" pitchFamily="34" charset="0"/>
                <a:cs typeface="Arial" panose="020B0604020202020204" pitchFamily="34" charset="0"/>
              </a:rPr>
              <a:t>Vital Sign 5: </a:t>
            </a:r>
            <a:r>
              <a:rPr lang="en-US" sz="2800" b="1" dirty="0">
                <a:solidFill>
                  <a:srgbClr val="004987"/>
                </a:solidFill>
                <a:latin typeface="Arial" panose="020B0604020202020204" pitchFamily="34" charset="0"/>
                <a:cs typeface="Arial" panose="020B0604020202020204" pitchFamily="34" charset="0"/>
              </a:rPr>
              <a:t>Temperament</a:t>
            </a:r>
          </a:p>
          <a:p>
            <a:pPr marL="463550" lvl="1" indent="-28575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Acting anxious or agitated; behaving recklessly</a:t>
            </a:r>
          </a:p>
          <a:p>
            <a:pPr marL="463550" lvl="1" indent="-28575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Being uncomfortable, tired or in unbearable pain</a:t>
            </a:r>
          </a:p>
        </p:txBody>
      </p:sp>
      <p:pic>
        <p:nvPicPr>
          <p:cNvPr id="6" name="Picture 5" descr="A black sign with white text&#10;&#10;Description automatically generated">
            <a:extLst>
              <a:ext uri="{FF2B5EF4-FFF2-40B4-BE49-F238E27FC236}">
                <a16:creationId xmlns:a16="http://schemas.microsoft.com/office/drawing/2014/main" id="{CE473082-E283-441C-BBDF-0DC830436A50}"/>
              </a:ext>
            </a:extLst>
          </p:cNvPr>
          <p:cNvPicPr>
            <a:picLocks noChangeAspect="1"/>
          </p:cNvPicPr>
          <p:nvPr/>
        </p:nvPicPr>
        <p:blipFill rotWithShape="1">
          <a:blip r:embed="rId2"/>
          <a:srcRect b="21393"/>
          <a:stretch/>
        </p:blipFill>
        <p:spPr>
          <a:xfrm>
            <a:off x="6864" y="3001679"/>
            <a:ext cx="12188952" cy="3861692"/>
          </a:xfrm>
          <a:prstGeom prst="rect">
            <a:avLst/>
          </a:prstGeom>
        </p:spPr>
      </p:pic>
    </p:spTree>
    <p:extLst>
      <p:ext uri="{BB962C8B-B14F-4D97-AF65-F5344CB8AC3E}">
        <p14:creationId xmlns:p14="http://schemas.microsoft.com/office/powerpoint/2010/main" val="2536928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DB653250DE0C4A9C3586F16224FBBB" ma:contentTypeVersion="26" ma:contentTypeDescription="Create a new document." ma:contentTypeScope="" ma:versionID="a4df6867a8fe80a0467d275c9426e933">
  <xsd:schema xmlns:xsd="http://www.w3.org/2001/XMLSchema" xmlns:xs="http://www.w3.org/2001/XMLSchema" xmlns:p="http://schemas.microsoft.com/office/2006/metadata/properties" xmlns:ns2="3dafdaf7-3bb1-4cd6-88ad-1efdf6e92be4" xmlns:ns3="cd052cf5-4fc2-4a25-9021-9aa5a821e7f9" targetNamespace="http://schemas.microsoft.com/office/2006/metadata/properties" ma:root="true" ma:fieldsID="105a2d90554f4fdd8435bc0f83e38dc5" ns2:_="" ns3:_="">
    <xsd:import namespace="3dafdaf7-3bb1-4cd6-88ad-1efdf6e92be4"/>
    <xsd:import namespace="cd052cf5-4fc2-4a25-9021-9aa5a821e7f9"/>
    <xsd:element name="properties">
      <xsd:complexType>
        <xsd:sequence>
          <xsd:element name="documentManagement">
            <xsd:complexType>
              <xsd:all>
                <xsd:element ref="ns2:Client"/>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xzxz" minOccurs="0"/>
                <xsd:element ref="ns2:Category" minOccurs="0"/>
                <xsd:element ref="ns2:Project" minOccurs="0"/>
                <xsd:element ref="ns2:Document_x0020_Type" minOccurs="0"/>
                <xsd:element ref="ns2:Month"/>
                <xsd:element ref="ns2:Year" minOccurs="0"/>
                <xsd:element ref="ns3:TaxKeywordTaxHTField" minOccurs="0"/>
                <xsd:element ref="ns3:TaxCatchAll" minOccurs="0"/>
                <xsd:element ref="ns2:_Flow_SignoffStatu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afdaf7-3bb1-4cd6-88ad-1efdf6e92be4" elementFormDefault="qualified">
    <xsd:import namespace="http://schemas.microsoft.com/office/2006/documentManagement/types"/>
    <xsd:import namespace="http://schemas.microsoft.com/office/infopath/2007/PartnerControls"/>
    <xsd:element name="Client" ma:index="8" ma:displayName="Client" ma:description="Client List" ma:format="Dropdown" ma:internalName="Client">
      <xsd:simpleType>
        <xsd:restriction base="dms:Choice">
          <xsd:enumeration value="AACE"/>
          <xsd:enumeration value="AARP"/>
          <xsd:enumeration value="ACNM"/>
          <xsd:enumeration value="ACOG"/>
          <xsd:enumeration value="AdvaMedDx"/>
          <xsd:enumeration value="Advantagene"/>
          <xsd:enumeration value="Advanz"/>
          <xsd:enumeration value="AeroBiotix"/>
          <xsd:enumeration value="All of Us"/>
          <xsd:enumeration value="Alloy Therapeutics"/>
          <xsd:enumeration value="Alkermes"/>
          <xsd:enumeration value="American Kidney Fund"/>
          <xsd:enumeration value="American Liver Foundation"/>
          <xsd:enumeration value="AMIA"/>
          <xsd:enumeration value="ANPF"/>
          <xsd:enumeration value="Antios Therapeutics"/>
          <xsd:enumeration value="Applied Therapeutics"/>
          <xsd:enumeration value="ARM"/>
          <xsd:enumeration value="Arvinas"/>
          <xsd:enumeration value="ASTHO"/>
          <xsd:enumeration value="AstraZeneca"/>
          <xsd:enumeration value="Atara"/>
          <xsd:enumeration value="Atomwise"/>
          <xsd:enumeration value="Autistica"/>
          <xsd:enumeration value="Ayala Pharmaceuticals"/>
          <xsd:enumeration value="CAP"/>
          <xsd:enumeration value="Cheetah Medical Systems"/>
          <xsd:enumeration value="Chromatic Technologies"/>
          <xsd:enumeration value="Chiasma"/>
          <xsd:enumeration value="Children’s National Hospital"/>
          <xsd:enumeration value="CSL Behring"/>
          <xsd:enumeration value="CTI"/>
          <xsd:enumeration value="DLBHF"/>
          <xsd:enumeration value="Eli Lilly"/>
          <xsd:enumeration value="EMD Serono"/>
          <xsd:enumeration value="Emergent Countermeasures"/>
          <xsd:enumeration value="Emergent Biosolutions"/>
          <xsd:enumeration value="EPIZYME"/>
          <xsd:enumeration value="Epredia"/>
          <xsd:enumeration value="Exact Sciences"/>
          <xsd:enumeration value="Exegi"/>
          <xsd:enumeration value="Facible"/>
          <xsd:enumeration value="Fairfax Radiological Consultants (FRC)"/>
          <xsd:enumeration value="Genomic Health"/>
          <xsd:enumeration value="Glaukos"/>
          <xsd:enumeration value="Global Bridges"/>
          <xsd:enumeration value="GMR"/>
          <xsd:enumeration value="Guerbet"/>
          <xsd:enumeration value="Healthcare Ready"/>
          <xsd:enumeration value="HHAexchange"/>
          <xsd:enumeration value="IASLC"/>
          <xsd:enumeration value="ICF NCI"/>
          <xsd:enumeration value="Infraredx"/>
          <xsd:enumeration value="Intercept"/>
          <xsd:enumeration value="Intuitive Surgical"/>
          <xsd:enumeration value="IVI Clinic"/>
          <xsd:enumeration value="IgGenix"/>
          <xsd:enumeration value="K2P"/>
          <xsd:enumeration value="Koelis"/>
          <xsd:enumeration value="Leapfrog Group"/>
          <xsd:enumeration value="Lilly AD"/>
          <xsd:enumeration value="LUGPA"/>
          <xsd:enumeration value="LUNGevity"/>
          <xsd:enumeration value="M360"/>
          <xsd:enumeration value="Mendes"/>
          <xsd:enumeration value="Merck Vaccines"/>
          <xsd:enumeration value="Milestone Pharmaceuticals"/>
          <xsd:enumeration value="Mimivax"/>
          <xsd:enumeration value="MRF"/>
          <xsd:enumeration value="MSD AH EURAM"/>
          <xsd:enumeration value="MSD AH UK"/>
          <xsd:enumeration value="MSD Animal Health"/>
          <xsd:enumeration value="MSD D-Speak"/>
          <xsd:enumeration value="MSD GMA"/>
          <xsd:enumeration value="MSD Medical Affairs"/>
          <xsd:enumeration value="MSD Oncology"/>
          <xsd:enumeration value="NCCIH"/>
          <xsd:enumeration value="NCCPA"/>
          <xsd:enumeration value="NCPA"/>
          <xsd:enumeration value="NCQA"/>
          <xsd:enumeration value="Neumentum"/>
          <xsd:enumeration value="NeuroDerm"/>
          <xsd:enumeration value="Nobelpharma"/>
          <xsd:enumeration value="No One Missed"/>
          <xsd:enumeration value="Novellus"/>
          <xsd:enumeration value="OBP Medical"/>
          <xsd:enumeration value="OncoSec"/>
          <xsd:enumeration value="Oncopeptides"/>
          <xsd:enumeration value="Orphazyme"/>
          <xsd:enumeration value="Oyster Point"/>
          <xsd:enumeration value="Packard Foundation"/>
          <xsd:enumeration value="PHAB"/>
          <xsd:enumeration value="PHAB CSII"/>
          <xsd:enumeration value="Physicians Foundation"/>
          <xsd:enumeration value="Principia"/>
          <xsd:enumeration value="Procept"/>
          <xsd:enumeration value="Rhythm"/>
          <xsd:enumeration value="Sage Therapeutics"/>
          <xsd:enumeration value="Sanofi"/>
          <xsd:enumeration value="Sanofi ADPKD"/>
          <xsd:enumeration value="Sanofi ASMD"/>
          <xsd:enumeration value="Sanofi Genzyme"/>
          <xsd:enumeration value="Santen"/>
          <xsd:enumeration value="SCDHEC"/>
          <xsd:enumeration value="SDPA"/>
          <xsd:enumeration value="Serenity Pharma"/>
          <xsd:enumeration value="Signifier Medical"/>
          <xsd:enumeration value="Silence Therapeutics"/>
          <xsd:enumeration value="StayWell Guam Diabetes Foundation"/>
          <xsd:enumeration value="Top Doctors"/>
          <xsd:enumeration value="Treefrog Therapeutics"/>
          <xsd:enumeration value="TSR"/>
          <xsd:enumeration value="USP DSQC"/>
          <xsd:enumeration value="USP HQ&amp;S"/>
          <xsd:enumeration value="USP Ver"/>
          <xsd:enumeration value="UPG"/>
          <xsd:enumeration value="ViiV Corporate"/>
          <xsd:enumeration value="ViiV EU"/>
          <xsd:enumeration value="ViiV International"/>
          <xsd:enumeration value="ViiV Positive Perspectives"/>
          <xsd:enumeration value="Vitality"/>
          <xsd:enumeration value="WPSI"/>
          <xsd:enumeration value="Xilio"/>
          <xsd:enumeration value="ZERO"/>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xzxz" ma:index="15" nillable="true" ma:displayName="Checked Out To" ma:list="UserInfo" ma:internalName="xzxz">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 ma:index="16" nillable="true" ma:displayName="Category" ma:format="Dropdown" ma:internalName="Category">
      <xsd:simpleType>
        <xsd:restriction base="dms:Choice">
          <xsd:enumeration value="Admin"/>
          <xsd:enumeration value="Advocacy Relations"/>
          <xsd:enumeration value="Background"/>
          <xsd:enumeration value="Creative"/>
          <xsd:enumeration value="Digital"/>
          <xsd:enumeration value="Finance"/>
          <xsd:enumeration value="Marketing"/>
          <xsd:enumeration value="Media Medic Ad Board"/>
          <xsd:enumeration value="PR Launch"/>
          <xsd:enumeration value="Public Relations"/>
          <xsd:enumeration value="Research / Analytics"/>
          <xsd:enumeration value="Updates"/>
        </xsd:restriction>
      </xsd:simpleType>
    </xsd:element>
    <xsd:element name="Project" ma:index="17" nillable="true" ma:displayName="Project" ma:description="Project Name" ma:format="Dropdown" ma:internalName="Project">
      <xsd:simpleType>
        <xsd:restriction base="dms:Choice">
          <xsd:enumeration value="AACR"/>
          <xsd:enumeration value="Admin"/>
          <xsd:enumeration value="Advanz"/>
          <xsd:enumeration value="Ageing Ad Board"/>
          <xsd:enumeration value="Art of Communication"/>
          <xsd:enumeration value="ASCO"/>
          <xsd:enumeration value="ASCO - GI"/>
          <xsd:enumeration value="ASCO - GU"/>
          <xsd:enumeration value="AACR"/>
          <xsd:enumeration value="ASH"/>
          <xsd:enumeration value="Atopic Dermatitis"/>
          <xsd:enumeration value="Background Materials"/>
          <xsd:enumeration value="BIKE4TUF"/>
          <xsd:enumeration value="Big Flea Project"/>
          <xsd:enumeration value="Blogger Ad Board"/>
          <xsd:enumeration value="Booth"/>
          <xsd:enumeration value="CAFS"/>
          <xsd:enumeration value="Communications Panel"/>
          <xsd:enumeration value="Community event"/>
          <xsd:enumeration value="Country Journalist"/>
          <xsd:enumeration value="Corporate"/>
          <xsd:enumeration value="CTOS"/>
          <xsd:enumeration value="D-Speak"/>
          <xsd:enumeration value="ECCO"/>
          <xsd:enumeration value="ELCC"/>
          <xsd:enumeration value="eMSL"/>
          <xsd:enumeration value="EpiCenter"/>
          <xsd:enumeration value="ESMO"/>
          <xsd:enumeration value="EURAM"/>
          <xsd:enumeration value="Europe"/>
          <xsd:enumeration value="External Communications"/>
          <xsd:enumeration value="FDA"/>
          <xsd:enumeration value="Finance"/>
          <xsd:enumeration value="GMA Activities 2017"/>
          <xsd:enumeration value="Goals"/>
          <xsd:enumeration value="Gynaecology Ad Board"/>
          <xsd:enumeration value="Healthy Ageing"/>
          <xsd:enumeration value="HIV and Me"/>
          <xsd:enumeration value="HPV"/>
          <xsd:enumeration value="HPV Stakeholder Engagement"/>
          <xsd:enumeration value="IAS Network Meeting"/>
          <xsd:enumeration value="Internal Communications"/>
          <xsd:enumeration value="International"/>
          <xsd:enumeration value="JPM"/>
          <xsd:enumeration value="KeyMap 3.0"/>
          <xsd:enumeration value="London Stakeholders"/>
          <xsd:enumeration value="Manifesto"/>
          <xsd:enumeration value="Media Analysis"/>
          <xsd:enumeration value="Media Activities"/>
          <xsd:enumeration value="Media Event"/>
          <xsd:enumeration value="Messaging Workshop"/>
          <xsd:enumeration value="NASH"/>
          <xsd:enumeration value="NICE Review"/>
          <xsd:enumeration value="National Media RoundTable"/>
          <xsd:enumeration value="National Policy"/>
          <xsd:enumeration value="National Stakeholders UK"/>
          <xsd:enumeration value="Omnibus Survey"/>
          <xsd:enumeration value="Oxford Launch"/>
          <xsd:enumeration value="Patient Case Studies"/>
          <xsd:enumeration value="Patient Groups"/>
          <xsd:enumeration value="Patient Group Round Table"/>
          <xsd:enumeration value="PBC"/>
          <xsd:enumeration value="PCAN"/>
          <xsd:enumeration value="Planning"/>
          <xsd:enumeration value="POFT"/>
          <xsd:enumeration value="Policy Strengthening"/>
          <xsd:enumeration value="Positive Action Europe"/>
          <xsd:enumeration value="Positive Partnerships"/>
          <xsd:enumeration value="Positive Pathways"/>
          <xsd:enumeration value="Positive Perspectives"/>
          <xsd:enumeration value="PR Webinar"/>
          <xsd:enumeration value="Press Release"/>
          <xsd:enumeration value="Product Launch"/>
          <xsd:enumeration value="Report"/>
          <xsd:enumeration value="Thoracic Ad Board"/>
          <xsd:enumeration value="Thought Leadership"/>
          <xsd:enumeration value="SABCS"/>
          <xsd:enumeration value="Scientific Engagement"/>
          <xsd:enumeration value="SITC"/>
          <xsd:enumeration value="SMR (Melanoma)"/>
          <xsd:enumeration value="UNAIDS 90-90-90 discussion guide"/>
          <xsd:enumeration value="Vaccines Confidence"/>
          <xsd:enumeration value="Vaccine Database"/>
          <xsd:enumeration value="Vertis"/>
          <xsd:enumeration value="Vet Steering Group"/>
          <xsd:enumeration value="WCLC"/>
          <xsd:enumeration value="Wikipedia"/>
          <xsd:enumeration value="Work Foundation"/>
        </xsd:restriction>
      </xsd:simpleType>
    </xsd:element>
    <xsd:element name="Document_x0020_Type" ma:index="18" nillable="true" ma:displayName="Document Type" ma:format="Dropdown" ma:internalName="Document_x0020_Type">
      <xsd:simpleType>
        <xsd:restriction base="dms:Choice">
          <xsd:enumeration value="Action Points"/>
          <xsd:enumeration value="Activity Report"/>
          <xsd:enumeration value="Advertisement"/>
          <xsd:enumeration value="Agenda"/>
          <xsd:enumeration value="Analyst Report"/>
          <xsd:enumeration value="Analytics Report"/>
          <xsd:enumeration value="Announcement"/>
          <xsd:enumeration value="Audit"/>
          <xsd:enumeration value="Background Material"/>
          <xsd:enumeration value="Billing Package"/>
          <xsd:enumeration value="Blog"/>
          <xsd:enumeration value="Briefing Document"/>
          <xsd:enumeration value="Budget"/>
          <xsd:enumeration value="Budget tracker"/>
          <xsd:enumeration value="Competitor Information"/>
          <xsd:enumeration value="Conference Call"/>
          <xsd:enumeration value="Consulting Agreement"/>
          <xsd:enumeration value="Contacts list"/>
          <xsd:enumeration value="Contact Report"/>
          <xsd:enumeration value="Content"/>
          <xsd:enumeration value="Content Calendar"/>
          <xsd:enumeration value="Contract"/>
          <xsd:enumeration value="Copy"/>
          <xsd:enumeration value="Corporate Presentation"/>
          <xsd:enumeration value="Creative Brief"/>
          <xsd:enumeration value="Creative Concepts"/>
          <xsd:enumeration value="Discussion Guide"/>
          <xsd:enumeration value="Event Logistics"/>
          <xsd:enumeration value="Executive Summary"/>
          <xsd:enumeration value="Fact Sheet"/>
          <xsd:enumeration value="FAQ"/>
          <xsd:enumeration value="Feedback Collation"/>
          <xsd:enumeration value="Image"/>
          <xsd:enumeration value="Interview"/>
          <xsd:enumeration value="Invoice"/>
          <xsd:enumeration value="Letter"/>
          <xsd:enumeration value="Logistics"/>
          <xsd:enumeration value="Materials"/>
          <xsd:enumeration value="Media Advisory"/>
          <xsd:enumeration value="Media Coverage"/>
          <xsd:enumeration value="Media List"/>
          <xsd:enumeration value="Media Monitoring"/>
          <xsd:enumeration value="Memo"/>
          <xsd:enumeration value="Messaging"/>
          <xsd:enumeration value="MSA"/>
          <xsd:enumeration value="Patient Advisory Board"/>
          <xsd:enumeration value="Patient Photos"/>
          <xsd:enumeration value="Patient Story"/>
          <xsd:enumeration value="Photo Release"/>
          <xsd:enumeration value="Pitch"/>
          <xsd:enumeration value="Press Kit"/>
          <xsd:enumeration value="Press Release"/>
          <xsd:enumeration value="Project tracker"/>
          <xsd:enumeration value="Proposal"/>
          <xsd:enumeration value="Purchase Order"/>
          <xsd:enumeration value="Referencing"/>
          <xsd:enumeration value="Reimbursement Form"/>
          <xsd:enumeration value="Report"/>
          <xsd:enumeration value="Research"/>
          <xsd:enumeration value="Slides"/>
          <xsd:enumeration value="Social Media Content"/>
          <xsd:enumeration value="SOW"/>
          <xsd:enumeration value="Stakeholder Mapping"/>
          <xsd:enumeration value="Strategic Plan"/>
          <xsd:enumeration value="Style Guide"/>
          <xsd:enumeration value="Talking Points"/>
          <xsd:enumeration value="Timeline"/>
          <xsd:enumeration value="Training Material"/>
          <xsd:enumeration value="Transcript"/>
          <xsd:enumeration value="Trial data/Studies"/>
          <xsd:enumeration value="Venue"/>
          <xsd:enumeration value="Video"/>
          <xsd:enumeration value="Webinar"/>
          <xsd:enumeration value="Website Content"/>
          <xsd:enumeration value="Whitepaper"/>
          <xsd:enumeration value="Zinc"/>
        </xsd:restriction>
      </xsd:simpleType>
    </xsd:element>
    <xsd:element name="Month" ma:index="19" ma:displayName="Month" ma:format="Dropdown" ma:internalName="Month">
      <xsd:simpleType>
        <xsd:restriction base="dms:Choice">
          <xsd:enumeration value="Jan"/>
          <xsd:enumeration value="Feb"/>
          <xsd:enumeration value="Mar"/>
          <xsd:enumeration value="Apr"/>
          <xsd:enumeration value="May"/>
          <xsd:enumeration value="Jun"/>
          <xsd:enumeration value="Jul"/>
          <xsd:enumeration value="Aug"/>
          <xsd:enumeration value="Sep"/>
          <xsd:enumeration value="Oct"/>
          <xsd:enumeration value="Nov"/>
          <xsd:enumeration value="Dec"/>
        </xsd:restriction>
      </xsd:simpleType>
    </xsd:element>
    <xsd:element name="Year" ma:index="20" nillable="true" ma:displayName="Year" ma:format="Dropdown" ma:internalName="Year">
      <xsd:simpleType>
        <xsd:restriction base="dms:Choice">
          <xsd:enumeration value="2015"/>
          <xsd:enumeration value="2016"/>
          <xsd:enumeration value="2017"/>
          <xsd:enumeration value="2018"/>
          <xsd:enumeration value="2019"/>
          <xsd:enumeration value="2020"/>
          <xsd:enumeration value="2021"/>
        </xsd:restriction>
      </xsd:simpleType>
    </xsd:element>
    <xsd:element name="_Flow_SignoffStatus" ma:index="24" nillable="true" ma:displayName="Sign-off status" ma:internalName="Sign_x002d_off_x0020_status">
      <xsd:simpleType>
        <xsd:restriction base="dms:Text"/>
      </xsd:simpleType>
    </xsd:element>
    <xsd:element name="MediaServiceAutoTags" ma:index="25" nillable="true" ma:displayName="Tags" ma:internalName="MediaServiceAutoTags" ma:readOnly="true">
      <xsd:simpleType>
        <xsd:restriction base="dms:Text"/>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ServiceDateTaken" ma:index="29" nillable="true" ma:displayName="MediaServiceDateTaken" ma:hidden="true" ma:internalName="MediaServiceDateTaken" ma:readOnly="true">
      <xsd:simpleType>
        <xsd:restriction base="dms:Text"/>
      </xsd:simpleType>
    </xsd:element>
    <xsd:element name="MediaLengthInSeconds" ma:index="3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052cf5-4fc2-4a25-9021-9aa5a821e7f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KeywordTaxHTField" ma:index="22" nillable="true" ma:taxonomy="true" ma:internalName="TaxKeywordTaxHTField" ma:taxonomyFieldName="TaxKeyword" ma:displayName="Enterprise Keywords" ma:readOnly="false" ma:fieldId="{23f27201-bee3-471e-b2e7-b64fd8b7ca38}" ma:taxonomyMulti="true" ma:sspId="8473b9ea-160c-455f-92dd-fc5c7f1573a2" ma:termSetId="00000000-0000-0000-0000-000000000000" ma:anchorId="00000000-0000-0000-0000-000000000000" ma:open="true" ma:isKeyword="true">
      <xsd:complexType>
        <xsd:sequence>
          <xsd:element ref="pc:Terms" minOccurs="0" maxOccurs="1"/>
        </xsd:sequence>
      </xsd:complexType>
    </xsd:element>
    <xsd:element name="TaxCatchAll" ma:index="23" nillable="true" ma:displayName="Taxonomy Catch All Column" ma:hidden="true" ma:list="{e7d7e5ad-bda0-4820-bf81-a7798e4c2433}" ma:internalName="TaxCatchAll" ma:showField="CatchAllData" ma:web="cd052cf5-4fc2-4a25-9021-9aa5a821e7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d052cf5-4fc2-4a25-9021-9aa5a821e7f9"/>
    <TaxKeywordTaxHTField xmlns="cd052cf5-4fc2-4a25-9021-9aa5a821e7f9">
      <Terms xmlns="http://schemas.microsoft.com/office/infopath/2007/PartnerControls"/>
    </TaxKeywordTaxHTField>
    <SharedWithUsers xmlns="cd052cf5-4fc2-4a25-9021-9aa5a821e7f9">
      <UserInfo>
        <DisplayName>Stephen Piotrowski</DisplayName>
        <AccountId>14161</AccountId>
        <AccountType/>
      </UserInfo>
      <UserInfo>
        <DisplayName>Patrick Brady</DisplayName>
        <AccountId>462</AccountId>
        <AccountType/>
      </UserInfo>
      <UserInfo>
        <DisplayName>Andrea Fetchko</DisplayName>
        <AccountId>7525</AccountId>
        <AccountType/>
      </UserInfo>
      <UserInfo>
        <DisplayName>Samantha Greenwood</DisplayName>
        <AccountId>12977</AccountId>
        <AccountType/>
      </UserInfo>
      <UserInfo>
        <DisplayName>Tiggidankay Jalloh</DisplayName>
        <AccountId>11617</AccountId>
        <AccountType/>
      </UserInfo>
      <UserInfo>
        <DisplayName>Melissa Zuckerman</DisplayName>
        <AccountId>228</AccountId>
        <AccountType/>
      </UserInfo>
      <UserInfo>
        <DisplayName>Allie Sheets</DisplayName>
        <AccountId>192</AccountId>
        <AccountType/>
      </UserInfo>
    </SharedWithUsers>
    <Month xmlns="3dafdaf7-3bb1-4cd6-88ad-1efdf6e92be4">Nov</Month>
    <Category xmlns="3dafdaf7-3bb1-4cd6-88ad-1efdf6e92be4" xsi:nil="true"/>
    <Year xmlns="3dafdaf7-3bb1-4cd6-88ad-1efdf6e92be4">2019</Year>
    <Project xmlns="3dafdaf7-3bb1-4cd6-88ad-1efdf6e92be4" xsi:nil="true"/>
    <Client xmlns="3dafdaf7-3bb1-4cd6-88ad-1efdf6e92be4">Physicians Foundation</Client>
    <Document_x0020_Type xmlns="3dafdaf7-3bb1-4cd6-88ad-1efdf6e92be4" xsi:nil="true"/>
    <_Flow_SignoffStatus xmlns="3dafdaf7-3bb1-4cd6-88ad-1efdf6e92be4" xsi:nil="true"/>
    <xzxz xmlns="3dafdaf7-3bb1-4cd6-88ad-1efdf6e92be4">
      <UserInfo>
        <DisplayName/>
        <AccountId xsi:nil="true"/>
        <AccountType/>
      </UserInfo>
    </xzxz>
  </documentManagement>
</p:properties>
</file>

<file path=customXml/itemProps1.xml><?xml version="1.0" encoding="utf-8"?>
<ds:datastoreItem xmlns:ds="http://schemas.openxmlformats.org/officeDocument/2006/customXml" ds:itemID="{871267E8-A00A-45D8-BF2E-C3DFD56A49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afdaf7-3bb1-4cd6-88ad-1efdf6e92be4"/>
    <ds:schemaRef ds:uri="cd052cf5-4fc2-4a25-9021-9aa5a821e7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656C91-911F-43AE-8FF7-F2A41925F41D}">
  <ds:schemaRefs>
    <ds:schemaRef ds:uri="http://schemas.microsoft.com/sharepoint/v3/contenttype/forms"/>
  </ds:schemaRefs>
</ds:datastoreItem>
</file>

<file path=customXml/itemProps3.xml><?xml version="1.0" encoding="utf-8"?>
<ds:datastoreItem xmlns:ds="http://schemas.openxmlformats.org/officeDocument/2006/customXml" ds:itemID="{24ADD93F-62C8-497F-8D1D-2DB7C8F6048B}">
  <ds:schemaRefs>
    <ds:schemaRef ds:uri="cd052cf5-4fc2-4a25-9021-9aa5a821e7f9"/>
    <ds:schemaRef ds:uri="http://schemas.microsoft.com/office/infopath/2007/PartnerControls"/>
    <ds:schemaRef ds:uri="http://schemas.microsoft.com/office/2006/documentManagement/types"/>
    <ds:schemaRef ds:uri="http://schemas.openxmlformats.org/package/2006/metadata/core-properties"/>
    <ds:schemaRef ds:uri="3dafdaf7-3bb1-4cd6-88ad-1efdf6e92be4"/>
    <ds:schemaRef ds:uri="http://purl.org/dc/terms/"/>
    <ds:schemaRef ds:uri="http://purl.org/dc/dcmitype/"/>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502</TotalTime>
  <Words>660</Words>
  <Application>Microsoft Office PowerPoint</Application>
  <PresentationFormat>Widescreen</PresentationFormat>
  <Paragraphs>78</Paragraphs>
  <Slides>21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Museo Sans 500</vt:lpstr>
      <vt:lpstr>Museo Slab 500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JPA</dc:creator>
  <cp:lastModifiedBy>Melissa Zuckerman</cp:lastModifiedBy>
  <cp:revision>27</cp:revision>
  <dcterms:created xsi:type="dcterms:W3CDTF">2020-02-25T19:35:09Z</dcterms:created>
  <dcterms:modified xsi:type="dcterms:W3CDTF">2021-09-02T18:11:39Z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0x0101008CDB653250DE0C4A9C3586F16224FBBB</vt:lpwstr>
  </property>
</Properties>
</file>